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447" r:id="rId2"/>
    <p:sldId id="448" r:id="rId3"/>
    <p:sldId id="451" r:id="rId4"/>
    <p:sldId id="463" r:id="rId5"/>
    <p:sldId id="452" r:id="rId6"/>
    <p:sldId id="453" r:id="rId7"/>
    <p:sldId id="454" r:id="rId8"/>
    <p:sldId id="455" r:id="rId9"/>
    <p:sldId id="456" r:id="rId10"/>
    <p:sldId id="458" r:id="rId11"/>
    <p:sldId id="457" r:id="rId12"/>
    <p:sldId id="459" r:id="rId13"/>
    <p:sldId id="460" r:id="rId14"/>
    <p:sldId id="461" r:id="rId15"/>
    <p:sldId id="464" r:id="rId16"/>
    <p:sldId id="465" r:id="rId17"/>
    <p:sldId id="466" r:id="rId18"/>
    <p:sldId id="467" r:id="rId19"/>
    <p:sldId id="468" r:id="rId20"/>
    <p:sldId id="469" r:id="rId21"/>
    <p:sldId id="470" r:id="rId22"/>
    <p:sldId id="471" r:id="rId23"/>
    <p:sldId id="472" r:id="rId24"/>
    <p:sldId id="473" r:id="rId25"/>
    <p:sldId id="474" r:id="rId26"/>
    <p:sldId id="476" r:id="rId27"/>
    <p:sldId id="475" r:id="rId28"/>
    <p:sldId id="477" r:id="rId29"/>
    <p:sldId id="478" r:id="rId30"/>
    <p:sldId id="479" r:id="rId31"/>
    <p:sldId id="480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50" r:id="rId4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C1E16C-BD91-284E-986B-20F5AC473DAB}" v="213" dt="2020-07-24T12:17:51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80204"/>
  </p:normalViewPr>
  <p:slideViewPr>
    <p:cSldViewPr snapToGrid="0">
      <p:cViewPr varScale="1">
        <p:scale>
          <a:sx n="101" d="100"/>
          <a:sy n="101" d="100"/>
        </p:scale>
        <p:origin x="1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224"/>
    </p:cViewPr>
  </p:sorterViewPr>
  <p:notesViewPr>
    <p:cSldViewPr snapToGrid="0">
      <p:cViewPr varScale="1">
        <p:scale>
          <a:sx n="138" d="100"/>
          <a:sy n="138" d="100"/>
        </p:scale>
        <p:origin x="47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hendro" userId="f9130240-3b58-4abf-8031-a26c045549ae" providerId="ADAL" clId="{F8C1E16C-BD91-284E-986B-20F5AC473DAB}"/>
    <pc:docChg chg="undo custSel addSld delSld modSld sldOrd">
      <pc:chgData name="Wihendro" userId="f9130240-3b58-4abf-8031-a26c045549ae" providerId="ADAL" clId="{F8C1E16C-BD91-284E-986B-20F5AC473DAB}" dt="2020-07-24T12:18:30.565" v="10703" actId="2696"/>
      <pc:docMkLst>
        <pc:docMk/>
      </pc:docMkLst>
      <pc:sldChg chg="addSp delSp modSp modTransition delAnim modAnim modNotesTx">
        <pc:chgData name="Wihendro" userId="f9130240-3b58-4abf-8031-a26c045549ae" providerId="ADAL" clId="{F8C1E16C-BD91-284E-986B-20F5AC473DAB}" dt="2020-07-21T17:43:07.499" v="6115"/>
        <pc:sldMkLst>
          <pc:docMk/>
          <pc:sldMk cId="1220441564" sldId="447"/>
        </pc:sldMkLst>
        <pc:spChg chg="add del mod">
          <ac:chgData name="Wihendro" userId="f9130240-3b58-4abf-8031-a26c045549ae" providerId="ADAL" clId="{F8C1E16C-BD91-284E-986B-20F5AC473DAB}" dt="2020-07-20T12:20:50.184" v="2"/>
          <ac:spMkLst>
            <pc:docMk/>
            <pc:sldMk cId="1220441564" sldId="447"/>
            <ac:spMk id="2" creationId="{7BEA8534-1EFE-0242-A958-C8E715C9CD85}"/>
          </ac:spMkLst>
        </pc:spChg>
        <pc:spChg chg="add del mod">
          <ac:chgData name="Wihendro" userId="f9130240-3b58-4abf-8031-a26c045549ae" providerId="ADAL" clId="{F8C1E16C-BD91-284E-986B-20F5AC473DAB}" dt="2020-07-20T12:21:06.769" v="6"/>
          <ac:spMkLst>
            <pc:docMk/>
            <pc:sldMk cId="1220441564" sldId="447"/>
            <ac:spMk id="3" creationId="{93701352-4C37-EF4E-909E-B6344680C8FD}"/>
          </ac:spMkLst>
        </pc:spChg>
        <pc:spChg chg="add mod">
          <ac:chgData name="Wihendro" userId="f9130240-3b58-4abf-8031-a26c045549ae" providerId="ADAL" clId="{F8C1E16C-BD91-284E-986B-20F5AC473DAB}" dt="2020-07-20T12:26:42.296" v="23" actId="27636"/>
          <ac:spMkLst>
            <pc:docMk/>
            <pc:sldMk cId="1220441564" sldId="447"/>
            <ac:spMk id="4" creationId="{90D46DF8-4E57-B14C-91B0-8544253C54AE}"/>
          </ac:spMkLst>
        </pc:spChg>
        <pc:picChg chg="add del mod">
          <ac:chgData name="Wihendro" userId="f9130240-3b58-4abf-8031-a26c045549ae" providerId="ADAL" clId="{F8C1E16C-BD91-284E-986B-20F5AC473DAB}" dt="2020-07-21T10:25:39.525" v="2261" actId="478"/>
          <ac:picMkLst>
            <pc:docMk/>
            <pc:sldMk cId="1220441564" sldId="447"/>
            <ac:picMk id="2" creationId="{2ABBAACE-C98C-5848-A7C2-145576A0E124}"/>
          </ac:picMkLst>
        </pc:picChg>
        <pc:picChg chg="add del mod">
          <ac:chgData name="Wihendro" userId="f9130240-3b58-4abf-8031-a26c045549ae" providerId="ADAL" clId="{F8C1E16C-BD91-284E-986B-20F5AC473DAB}" dt="2020-07-21T17:23:37.402" v="6065"/>
          <ac:picMkLst>
            <pc:docMk/>
            <pc:sldMk cId="1220441564" sldId="447"/>
            <ac:picMk id="2" creationId="{3CDA64EA-322B-0A43-905D-AEEA41DCC080}"/>
          </ac:picMkLst>
        </pc:picChg>
        <pc:picChg chg="add del mod">
          <ac:chgData name="Wihendro" userId="f9130240-3b58-4abf-8031-a26c045549ae" providerId="ADAL" clId="{F8C1E16C-BD91-284E-986B-20F5AC473DAB}" dt="2020-07-21T17:26:12.021" v="6066"/>
          <ac:picMkLst>
            <pc:docMk/>
            <pc:sldMk cId="1220441564" sldId="447"/>
            <ac:picMk id="3" creationId="{6DD4E224-C902-F04C-8B92-08CB28C3454B}"/>
          </ac:picMkLst>
        </pc:picChg>
        <pc:picChg chg="add del mod">
          <ac:chgData name="Wihendro" userId="f9130240-3b58-4abf-8031-a26c045549ae" providerId="ADAL" clId="{F8C1E16C-BD91-284E-986B-20F5AC473DAB}" dt="2020-07-21T17:33:46.725" v="6068"/>
          <ac:picMkLst>
            <pc:docMk/>
            <pc:sldMk cId="1220441564" sldId="447"/>
            <ac:picMk id="5" creationId="{0E360F4D-39F4-1441-9D15-03F691B9A100}"/>
          </ac:picMkLst>
        </pc:picChg>
        <pc:picChg chg="add del mod">
          <ac:chgData name="Wihendro" userId="f9130240-3b58-4abf-8031-a26c045549ae" providerId="ADAL" clId="{F8C1E16C-BD91-284E-986B-20F5AC473DAB}" dt="2020-07-21T17:43:07.499" v="6115"/>
          <ac:picMkLst>
            <pc:docMk/>
            <pc:sldMk cId="1220441564" sldId="447"/>
            <ac:picMk id="6" creationId="{41F6DC54-D393-574B-8352-50F3DC86F519}"/>
          </ac:picMkLst>
        </pc:picChg>
        <pc:picChg chg="add mod">
          <ac:chgData name="Wihendro" userId="f9130240-3b58-4abf-8031-a26c045549ae" providerId="ADAL" clId="{F8C1E16C-BD91-284E-986B-20F5AC473DAB}" dt="2020-07-21T17:43:07.499" v="6115"/>
          <ac:picMkLst>
            <pc:docMk/>
            <pc:sldMk cId="1220441564" sldId="447"/>
            <ac:picMk id="7" creationId="{EDBC149F-9AC8-484D-B2CF-8A56595B1777}"/>
          </ac:picMkLst>
        </pc:picChg>
      </pc:sldChg>
      <pc:sldChg chg="addSp delSp modSp modTransition delAnim modAnim modNotesTx">
        <pc:chgData name="Wihendro" userId="f9130240-3b58-4abf-8031-a26c045549ae" providerId="ADAL" clId="{F8C1E16C-BD91-284E-986B-20F5AC473DAB}" dt="2020-07-21T17:43:07.499" v="6115"/>
        <pc:sldMkLst>
          <pc:docMk/>
          <pc:sldMk cId="1956693872" sldId="448"/>
        </pc:sldMkLst>
        <pc:spChg chg="del">
          <ac:chgData name="Wihendro" userId="f9130240-3b58-4abf-8031-a26c045549ae" providerId="ADAL" clId="{F8C1E16C-BD91-284E-986B-20F5AC473DAB}" dt="2020-07-20T12:27:03.459" v="25" actId="478"/>
          <ac:spMkLst>
            <pc:docMk/>
            <pc:sldMk cId="1956693872" sldId="448"/>
            <ac:spMk id="2" creationId="{A35B4CEB-2555-B248-BA9E-A7C41A5DC64B}"/>
          </ac:spMkLst>
        </pc:spChg>
        <pc:spChg chg="add mod">
          <ac:chgData name="Wihendro" userId="f9130240-3b58-4abf-8031-a26c045549ae" providerId="ADAL" clId="{F8C1E16C-BD91-284E-986B-20F5AC473DAB}" dt="2020-07-20T12:28:27.720" v="41" actId="113"/>
          <ac:spMkLst>
            <pc:docMk/>
            <pc:sldMk cId="1956693872" sldId="448"/>
            <ac:spMk id="3" creationId="{C2582304-FA14-9941-B875-5FF15E315A0C}"/>
          </ac:spMkLst>
        </pc:spChg>
        <pc:spChg chg="add del mod">
          <ac:chgData name="Wihendro" userId="f9130240-3b58-4abf-8031-a26c045549ae" providerId="ADAL" clId="{F8C1E16C-BD91-284E-986B-20F5AC473DAB}" dt="2020-07-20T12:27:24.922" v="28" actId="478"/>
          <ac:spMkLst>
            <pc:docMk/>
            <pc:sldMk cId="1956693872" sldId="448"/>
            <ac:spMk id="4" creationId="{C5588167-D906-2C4C-BE42-D28836D07E41}"/>
          </ac:spMkLst>
        </pc:spChg>
        <pc:spChg chg="add del mod">
          <ac:chgData name="Wihendro" userId="f9130240-3b58-4abf-8031-a26c045549ae" providerId="ADAL" clId="{F8C1E16C-BD91-284E-986B-20F5AC473DAB}" dt="2020-07-20T12:27:32.026" v="29" actId="478"/>
          <ac:spMkLst>
            <pc:docMk/>
            <pc:sldMk cId="1956693872" sldId="448"/>
            <ac:spMk id="5" creationId="{906C3039-79FF-2448-9AB8-65ABCB89AB07}"/>
          </ac:spMkLst>
        </pc:spChg>
        <pc:spChg chg="add mod">
          <ac:chgData name="Wihendro" userId="f9130240-3b58-4abf-8031-a26c045549ae" providerId="ADAL" clId="{F8C1E16C-BD91-284E-986B-20F5AC473DAB}" dt="2020-07-20T13:29:25.155" v="282" actId="948"/>
          <ac:spMkLst>
            <pc:docMk/>
            <pc:sldMk cId="1956693872" sldId="448"/>
            <ac:spMk id="6" creationId="{8C859192-D249-CA4C-BA4A-D2E8ED391262}"/>
          </ac:spMkLst>
        </pc:spChg>
        <pc:picChg chg="add del mod">
          <ac:chgData name="Wihendro" userId="f9130240-3b58-4abf-8031-a26c045549ae" providerId="ADAL" clId="{F8C1E16C-BD91-284E-986B-20F5AC473DAB}" dt="2020-07-21T17:23:37.402" v="6065"/>
          <ac:picMkLst>
            <pc:docMk/>
            <pc:sldMk cId="1956693872" sldId="448"/>
            <ac:picMk id="2" creationId="{93CAB75A-631A-1F41-9D14-F3F0ECE7DEE2}"/>
          </ac:picMkLst>
        </pc:picChg>
        <pc:picChg chg="add del mod">
          <ac:chgData name="Wihendro" userId="f9130240-3b58-4abf-8031-a26c045549ae" providerId="ADAL" clId="{F8C1E16C-BD91-284E-986B-20F5AC473DAB}" dt="2020-07-21T10:27:35.057" v="2266" actId="478"/>
          <ac:picMkLst>
            <pc:docMk/>
            <pc:sldMk cId="1956693872" sldId="448"/>
            <ac:picMk id="2" creationId="{F1845C1A-A34A-994E-BA5C-260BCA5438AC}"/>
          </ac:picMkLst>
        </pc:picChg>
        <pc:picChg chg="add del mod">
          <ac:chgData name="Wihendro" userId="f9130240-3b58-4abf-8031-a26c045549ae" providerId="ADAL" clId="{F8C1E16C-BD91-284E-986B-20F5AC473DAB}" dt="2020-07-21T17:26:12.021" v="6066"/>
          <ac:picMkLst>
            <pc:docMk/>
            <pc:sldMk cId="1956693872" sldId="448"/>
            <ac:picMk id="4" creationId="{099DAB07-9BEF-A746-AF3C-D61879F374D2}"/>
          </ac:picMkLst>
        </pc:picChg>
        <pc:picChg chg="add del mod">
          <ac:chgData name="Wihendro" userId="f9130240-3b58-4abf-8031-a26c045549ae" providerId="ADAL" clId="{F8C1E16C-BD91-284E-986B-20F5AC473DAB}" dt="2020-07-21T17:33:46.725" v="6068"/>
          <ac:picMkLst>
            <pc:docMk/>
            <pc:sldMk cId="1956693872" sldId="448"/>
            <ac:picMk id="5" creationId="{459F408D-D744-9145-B26D-43DCA38119CD}"/>
          </ac:picMkLst>
        </pc:picChg>
        <pc:picChg chg="add mod">
          <ac:chgData name="Wihendro" userId="f9130240-3b58-4abf-8031-a26c045549ae" providerId="ADAL" clId="{F8C1E16C-BD91-284E-986B-20F5AC473DAB}" dt="2020-07-20T12:28:01.567" v="36" actId="1076"/>
          <ac:picMkLst>
            <pc:docMk/>
            <pc:sldMk cId="1956693872" sldId="448"/>
            <ac:picMk id="7" creationId="{7DCAE1FF-0F01-E64B-9422-3BB00F305056}"/>
          </ac:picMkLst>
        </pc:picChg>
        <pc:picChg chg="add del mod">
          <ac:chgData name="Wihendro" userId="f9130240-3b58-4abf-8031-a26c045549ae" providerId="ADAL" clId="{F8C1E16C-BD91-284E-986B-20F5AC473DAB}" dt="2020-07-21T17:35:40.837" v="6070"/>
          <ac:picMkLst>
            <pc:docMk/>
            <pc:sldMk cId="1956693872" sldId="448"/>
            <ac:picMk id="8" creationId="{F4F1E1AC-54CA-B645-894F-1D2848BB5ADC}"/>
          </ac:picMkLst>
        </pc:picChg>
        <pc:picChg chg="add del mod">
          <ac:chgData name="Wihendro" userId="f9130240-3b58-4abf-8031-a26c045549ae" providerId="ADAL" clId="{F8C1E16C-BD91-284E-986B-20F5AC473DAB}" dt="2020-07-21T17:40:22.134" v="6072"/>
          <ac:picMkLst>
            <pc:docMk/>
            <pc:sldMk cId="1956693872" sldId="448"/>
            <ac:picMk id="9" creationId="{7DD5750B-06F6-AA49-B865-BB30779EADB4}"/>
          </ac:picMkLst>
        </pc:picChg>
        <pc:picChg chg="add del mod">
          <ac:chgData name="Wihendro" userId="f9130240-3b58-4abf-8031-a26c045549ae" providerId="ADAL" clId="{F8C1E16C-BD91-284E-986B-20F5AC473DAB}" dt="2020-07-21T17:43:07.499" v="6115"/>
          <ac:picMkLst>
            <pc:docMk/>
            <pc:sldMk cId="1956693872" sldId="448"/>
            <ac:picMk id="10" creationId="{AF4F14CF-EC8C-4343-A790-0EEC9BA23034}"/>
          </ac:picMkLst>
        </pc:picChg>
        <pc:picChg chg="add mod">
          <ac:chgData name="Wihendro" userId="f9130240-3b58-4abf-8031-a26c045549ae" providerId="ADAL" clId="{F8C1E16C-BD91-284E-986B-20F5AC473DAB}" dt="2020-07-21T17:43:07.499" v="6115"/>
          <ac:picMkLst>
            <pc:docMk/>
            <pc:sldMk cId="1956693872" sldId="448"/>
            <ac:picMk id="11" creationId="{799A4104-5FA8-8A40-A254-7FB1272B3058}"/>
          </ac:picMkLst>
        </pc:picChg>
      </pc:sldChg>
      <pc:sldChg chg="del">
        <pc:chgData name="Wihendro" userId="f9130240-3b58-4abf-8031-a26c045549ae" providerId="ADAL" clId="{F8C1E16C-BD91-284E-986B-20F5AC473DAB}" dt="2020-07-20T12:27:00.097" v="24" actId="2696"/>
        <pc:sldMkLst>
          <pc:docMk/>
          <pc:sldMk cId="1999768224" sldId="449"/>
        </pc:sldMkLst>
      </pc:sldChg>
      <pc:sldChg chg="addSp modSp modTransition modAnim">
        <pc:chgData name="Wihendro" userId="f9130240-3b58-4abf-8031-a26c045549ae" providerId="ADAL" clId="{F8C1E16C-BD91-284E-986B-20F5AC473DAB}" dt="2020-07-21T19:59:48.963" v="10700"/>
        <pc:sldMkLst>
          <pc:docMk/>
          <pc:sldMk cId="2998214894" sldId="450"/>
        </pc:sldMkLst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2998214894" sldId="450"/>
            <ac:picMk id="2" creationId="{236DF4D8-3ABD-9043-BD10-81CAAF394C6D}"/>
          </ac:picMkLst>
        </pc:picChg>
      </pc:sldChg>
      <pc:sldChg chg="addSp delSp modSp add modTransition delAnim modAnim modNotesTx">
        <pc:chgData name="Wihendro" userId="f9130240-3b58-4abf-8031-a26c045549ae" providerId="ADAL" clId="{F8C1E16C-BD91-284E-986B-20F5AC473DAB}" dt="2020-07-21T19:18:11.518" v="9830" actId="1076"/>
        <pc:sldMkLst>
          <pc:docMk/>
          <pc:sldMk cId="2558307299" sldId="451"/>
        </pc:sldMkLst>
        <pc:spChg chg="del">
          <ac:chgData name="Wihendro" userId="f9130240-3b58-4abf-8031-a26c045549ae" providerId="ADAL" clId="{F8C1E16C-BD91-284E-986B-20F5AC473DAB}" dt="2020-07-20T12:28:56.572" v="43" actId="478"/>
          <ac:spMkLst>
            <pc:docMk/>
            <pc:sldMk cId="2558307299" sldId="451"/>
            <ac:spMk id="3" creationId="{C2582304-FA14-9941-B875-5FF15E315A0C}"/>
          </ac:spMkLst>
        </pc:spChg>
        <pc:spChg chg="add del mod">
          <ac:chgData name="Wihendro" userId="f9130240-3b58-4abf-8031-a26c045549ae" providerId="ADAL" clId="{F8C1E16C-BD91-284E-986B-20F5AC473DAB}" dt="2020-07-20T12:29:03.141" v="45" actId="478"/>
          <ac:spMkLst>
            <pc:docMk/>
            <pc:sldMk cId="2558307299" sldId="451"/>
            <ac:spMk id="4" creationId="{19D4F9E0-20C3-8D4E-AEC5-8D28211B3D2F}"/>
          </ac:spMkLst>
        </pc:spChg>
        <pc:spChg chg="del">
          <ac:chgData name="Wihendro" userId="f9130240-3b58-4abf-8031-a26c045549ae" providerId="ADAL" clId="{F8C1E16C-BD91-284E-986B-20F5AC473DAB}" dt="2020-07-20T12:28:56.572" v="43" actId="478"/>
          <ac:spMkLst>
            <pc:docMk/>
            <pc:sldMk cId="2558307299" sldId="451"/>
            <ac:spMk id="6" creationId="{8C859192-D249-CA4C-BA4A-D2E8ED391262}"/>
          </ac:spMkLst>
        </pc:spChg>
        <pc:spChg chg="add del mod">
          <ac:chgData name="Wihendro" userId="f9130240-3b58-4abf-8031-a26c045549ae" providerId="ADAL" clId="{F8C1E16C-BD91-284E-986B-20F5AC473DAB}" dt="2020-07-20T12:28:59.826" v="44" actId="478"/>
          <ac:spMkLst>
            <pc:docMk/>
            <pc:sldMk cId="2558307299" sldId="451"/>
            <ac:spMk id="8" creationId="{F8619ECA-0573-2C4D-AA4F-D8EB4D9F82EF}"/>
          </ac:spMkLst>
        </pc:spChg>
        <pc:spChg chg="add mod">
          <ac:chgData name="Wihendro" userId="f9130240-3b58-4abf-8031-a26c045549ae" providerId="ADAL" clId="{F8C1E16C-BD91-284E-986B-20F5AC473DAB}" dt="2020-07-20T12:31:11.756" v="73" actId="1076"/>
          <ac:spMkLst>
            <pc:docMk/>
            <pc:sldMk cId="2558307299" sldId="451"/>
            <ac:spMk id="9" creationId="{231FD1CD-D46D-5B4B-974E-15FDCB493045}"/>
          </ac:spMkLst>
        </pc:spChg>
        <pc:spChg chg="add del mod">
          <ac:chgData name="Wihendro" userId="f9130240-3b58-4abf-8031-a26c045549ae" providerId="ADAL" clId="{F8C1E16C-BD91-284E-986B-20F5AC473DAB}" dt="2020-07-20T12:29:17.464" v="50" actId="478"/>
          <ac:spMkLst>
            <pc:docMk/>
            <pc:sldMk cId="2558307299" sldId="451"/>
            <ac:spMk id="10" creationId="{3F65ACDD-6481-7146-86AD-4D3BC70FCC55}"/>
          </ac:spMkLst>
        </pc:spChg>
        <pc:spChg chg="add mod">
          <ac:chgData name="Wihendro" userId="f9130240-3b58-4abf-8031-a26c045549ae" providerId="ADAL" clId="{F8C1E16C-BD91-284E-986B-20F5AC473DAB}" dt="2020-07-21T19:18:07.532" v="9829" actId="14100"/>
          <ac:spMkLst>
            <pc:docMk/>
            <pc:sldMk cId="2558307299" sldId="451"/>
            <ac:spMk id="10" creationId="{A0E3226F-46FF-1244-8CD5-56CE17E6120C}"/>
          </ac:spMkLst>
        </pc:spChg>
        <pc:spChg chg="add del mod">
          <ac:chgData name="Wihendro" userId="f9130240-3b58-4abf-8031-a26c045549ae" providerId="ADAL" clId="{F8C1E16C-BD91-284E-986B-20F5AC473DAB}" dt="2020-07-20T12:29:24.727" v="52" actId="478"/>
          <ac:spMkLst>
            <pc:docMk/>
            <pc:sldMk cId="2558307299" sldId="451"/>
            <ac:spMk id="11" creationId="{05067BD2-5635-6B45-B838-B5EC673F6916}"/>
          </ac:spMkLst>
        </pc:spChg>
        <pc:spChg chg="add mod">
          <ac:chgData name="Wihendro" userId="f9130240-3b58-4abf-8031-a26c045549ae" providerId="ADAL" clId="{F8C1E16C-BD91-284E-986B-20F5AC473DAB}" dt="2020-07-21T19:18:11.518" v="9830" actId="1076"/>
          <ac:spMkLst>
            <pc:docMk/>
            <pc:sldMk cId="2558307299" sldId="451"/>
            <ac:spMk id="11" creationId="{0D8495FD-0352-294C-B763-33C15159BDF4}"/>
          </ac:spMkLst>
        </pc:spChg>
        <pc:spChg chg="add mod">
          <ac:chgData name="Wihendro" userId="f9130240-3b58-4abf-8031-a26c045549ae" providerId="ADAL" clId="{F8C1E16C-BD91-284E-986B-20F5AC473DAB}" dt="2020-07-20T13:28:33.059" v="281" actId="1076"/>
          <ac:spMkLst>
            <pc:docMk/>
            <pc:sldMk cId="2558307299" sldId="451"/>
            <ac:spMk id="12" creationId="{53BD01DF-DB77-8649-B377-95989BFA2C5B}"/>
          </ac:spMkLst>
        </pc:spChg>
        <pc:spChg chg="add del mod">
          <ac:chgData name="Wihendro" userId="f9130240-3b58-4abf-8031-a26c045549ae" providerId="ADAL" clId="{F8C1E16C-BD91-284E-986B-20F5AC473DAB}" dt="2020-07-20T12:29:14.279" v="49" actId="478"/>
          <ac:spMkLst>
            <pc:docMk/>
            <pc:sldMk cId="2558307299" sldId="451"/>
            <ac:spMk id="14" creationId="{792D6D66-2CD7-4C4A-BDA4-DE005114BD76}"/>
          </ac:spMkLst>
        </pc:spChg>
        <pc:picChg chg="add del mod">
          <ac:chgData name="Wihendro" userId="f9130240-3b58-4abf-8031-a26c045549ae" providerId="ADAL" clId="{F8C1E16C-BD91-284E-986B-20F5AC473DAB}" dt="2020-07-21T17:26:12.021" v="6066"/>
          <ac:picMkLst>
            <pc:docMk/>
            <pc:sldMk cId="2558307299" sldId="451"/>
            <ac:picMk id="2" creationId="{5BC34EBF-00AB-A14C-9049-798556C38A97}"/>
          </ac:picMkLst>
        </pc:picChg>
        <pc:picChg chg="add del mod">
          <ac:chgData name="Wihendro" userId="f9130240-3b58-4abf-8031-a26c045549ae" providerId="ADAL" clId="{F8C1E16C-BD91-284E-986B-20F5AC473DAB}" dt="2020-07-21T17:35:40.837" v="6070"/>
          <ac:picMkLst>
            <pc:docMk/>
            <pc:sldMk cId="2558307299" sldId="451"/>
            <ac:picMk id="3" creationId="{67F1AD4E-A2C3-D544-BC48-182DD8C4B4E6}"/>
          </ac:picMkLst>
        </pc:picChg>
        <pc:picChg chg="add del mod">
          <ac:chgData name="Wihendro" userId="f9130240-3b58-4abf-8031-a26c045549ae" providerId="ADAL" clId="{F8C1E16C-BD91-284E-986B-20F5AC473DAB}" dt="2020-07-21T17:40:22.134" v="6072"/>
          <ac:picMkLst>
            <pc:docMk/>
            <pc:sldMk cId="2558307299" sldId="451"/>
            <ac:picMk id="4" creationId="{113FFD0C-52FD-6847-B32C-2F76D826E3DF}"/>
          </ac:picMkLst>
        </pc:picChg>
        <pc:picChg chg="add del mod">
          <ac:chgData name="Wihendro" userId="f9130240-3b58-4abf-8031-a26c045549ae" providerId="ADAL" clId="{F8C1E16C-BD91-284E-986B-20F5AC473DAB}" dt="2020-07-21T17:43:07.499" v="6115"/>
          <ac:picMkLst>
            <pc:docMk/>
            <pc:sldMk cId="2558307299" sldId="451"/>
            <ac:picMk id="5" creationId="{E27A8986-5E17-2140-A57B-CAFE45A685FC}"/>
          </ac:picMkLst>
        </pc:picChg>
        <pc:picChg chg="add mod">
          <ac:chgData name="Wihendro" userId="f9130240-3b58-4abf-8031-a26c045549ae" providerId="ADAL" clId="{F8C1E16C-BD91-284E-986B-20F5AC473DAB}" dt="2020-07-21T17:43:07.499" v="6115"/>
          <ac:picMkLst>
            <pc:docMk/>
            <pc:sldMk cId="2558307299" sldId="451"/>
            <ac:picMk id="6" creationId="{04706683-4938-D046-B757-CEA29AFF6B4F}"/>
          </ac:picMkLst>
        </pc:picChg>
        <pc:picChg chg="del">
          <ac:chgData name="Wihendro" userId="f9130240-3b58-4abf-8031-a26c045549ae" providerId="ADAL" clId="{F8C1E16C-BD91-284E-986B-20F5AC473DAB}" dt="2020-07-20T12:28:56.572" v="43" actId="478"/>
          <ac:picMkLst>
            <pc:docMk/>
            <pc:sldMk cId="2558307299" sldId="451"/>
            <ac:picMk id="7" creationId="{7DCAE1FF-0F01-E64B-9422-3BB00F305056}"/>
          </ac:picMkLst>
        </pc:picChg>
        <pc:picChg chg="add mod">
          <ac:chgData name="Wihendro" userId="f9130240-3b58-4abf-8031-a26c045549ae" providerId="ADAL" clId="{F8C1E16C-BD91-284E-986B-20F5AC473DAB}" dt="2020-07-20T12:30:38.147" v="71" actId="1076"/>
          <ac:picMkLst>
            <pc:docMk/>
            <pc:sldMk cId="2558307299" sldId="451"/>
            <ac:picMk id="13" creationId="{18935392-0417-0C45-A3D3-BD497E0006F3}"/>
          </ac:picMkLst>
        </pc:picChg>
        <pc:picChg chg="add del mod">
          <ac:chgData name="Wihendro" userId="f9130240-3b58-4abf-8031-a26c045549ae" providerId="ADAL" clId="{F8C1E16C-BD91-284E-986B-20F5AC473DAB}" dt="2020-07-20T12:29:21.093" v="51" actId="478"/>
          <ac:picMkLst>
            <pc:docMk/>
            <pc:sldMk cId="2558307299" sldId="451"/>
            <ac:picMk id="15" creationId="{1EB1B6E9-D897-7244-B7CA-5E1EAA07F5EB}"/>
          </ac:picMkLst>
        </pc:picChg>
        <pc:cxnChg chg="add mod">
          <ac:chgData name="Wihendro" userId="f9130240-3b58-4abf-8031-a26c045549ae" providerId="ADAL" clId="{F8C1E16C-BD91-284E-986B-20F5AC473DAB}" dt="2020-07-21T19:18:11.518" v="9830" actId="1076"/>
          <ac:cxnSpMkLst>
            <pc:docMk/>
            <pc:sldMk cId="2558307299" sldId="451"/>
            <ac:cxnSpMk id="14" creationId="{3B4604B0-E860-4549-B8E9-E42121317D92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8:00:08.005" v="7094"/>
        <pc:sldMkLst>
          <pc:docMk/>
          <pc:sldMk cId="2791283661" sldId="452"/>
        </pc:sldMkLst>
        <pc:spChg chg="add del mod">
          <ac:chgData name="Wihendro" userId="f9130240-3b58-4abf-8031-a26c045549ae" providerId="ADAL" clId="{F8C1E16C-BD91-284E-986B-20F5AC473DAB}" dt="2020-07-20T12:31:33.069" v="77" actId="478"/>
          <ac:spMkLst>
            <pc:docMk/>
            <pc:sldMk cId="2791283661" sldId="452"/>
            <ac:spMk id="3" creationId="{3FDFAD45-F250-104F-8EC1-DB20B756E5A5}"/>
          </ac:spMkLst>
        </pc:spChg>
        <pc:spChg chg="add del mod">
          <ac:chgData name="Wihendro" userId="f9130240-3b58-4abf-8031-a26c045549ae" providerId="ADAL" clId="{F8C1E16C-BD91-284E-986B-20F5AC473DAB}" dt="2020-07-20T12:31:28.117" v="76" actId="478"/>
          <ac:spMkLst>
            <pc:docMk/>
            <pc:sldMk cId="2791283661" sldId="452"/>
            <ac:spMk id="5" creationId="{7F8C918B-7EEE-AD43-918D-B7B203D05B50}"/>
          </ac:spMkLst>
        </pc:spChg>
        <pc:spChg chg="del">
          <ac:chgData name="Wihendro" userId="f9130240-3b58-4abf-8031-a26c045549ae" providerId="ADAL" clId="{F8C1E16C-BD91-284E-986B-20F5AC473DAB}" dt="2020-07-20T12:31:24.700" v="75" actId="478"/>
          <ac:spMkLst>
            <pc:docMk/>
            <pc:sldMk cId="2791283661" sldId="452"/>
            <ac:spMk id="9" creationId="{231FD1CD-D46D-5B4B-974E-15FDCB493045}"/>
          </ac:spMkLst>
        </pc:spChg>
        <pc:spChg chg="add mod">
          <ac:chgData name="Wihendro" userId="f9130240-3b58-4abf-8031-a26c045549ae" providerId="ADAL" clId="{F8C1E16C-BD91-284E-986B-20F5AC473DAB}" dt="2020-07-20T13:01:21.425" v="95" actId="1076"/>
          <ac:spMkLst>
            <pc:docMk/>
            <pc:sldMk cId="2791283661" sldId="452"/>
            <ac:spMk id="11" creationId="{D310B73D-1544-D34D-ADD0-D5589FE2788F}"/>
          </ac:spMkLst>
        </pc:spChg>
        <pc:spChg chg="del">
          <ac:chgData name="Wihendro" userId="f9130240-3b58-4abf-8031-a26c045549ae" providerId="ADAL" clId="{F8C1E16C-BD91-284E-986B-20F5AC473DAB}" dt="2020-07-20T12:31:24.700" v="75" actId="478"/>
          <ac:spMkLst>
            <pc:docMk/>
            <pc:sldMk cId="2791283661" sldId="452"/>
            <ac:spMk id="12" creationId="{53BD01DF-DB77-8649-B377-95989BFA2C5B}"/>
          </ac:spMkLst>
        </pc:spChg>
        <pc:spChg chg="add del mod">
          <ac:chgData name="Wihendro" userId="f9130240-3b58-4abf-8031-a26c045549ae" providerId="ADAL" clId="{F8C1E16C-BD91-284E-986B-20F5AC473DAB}" dt="2020-07-20T12:40:46.991" v="79" actId="478"/>
          <ac:spMkLst>
            <pc:docMk/>
            <pc:sldMk cId="2791283661" sldId="452"/>
            <ac:spMk id="14" creationId="{135636F9-03A6-D042-B17A-597B3C72BB15}"/>
          </ac:spMkLst>
        </pc:spChg>
        <pc:spChg chg="add mod">
          <ac:chgData name="Wihendro" userId="f9130240-3b58-4abf-8031-a26c045549ae" providerId="ADAL" clId="{F8C1E16C-BD91-284E-986B-20F5AC473DAB}" dt="2020-07-21T17:44:01.510" v="6191" actId="20577"/>
          <ac:spMkLst>
            <pc:docMk/>
            <pc:sldMk cId="2791283661" sldId="452"/>
            <ac:spMk id="15" creationId="{8220BEEC-D468-D349-ACA4-3AE0B51F1747}"/>
          </ac:spMkLst>
        </pc:spChg>
        <pc:spChg chg="add mod">
          <ac:chgData name="Wihendro" userId="f9130240-3b58-4abf-8031-a26c045549ae" providerId="ADAL" clId="{F8C1E16C-BD91-284E-986B-20F5AC473DAB}" dt="2020-07-21T17:44:06.155" v="6196" actId="20577"/>
          <ac:spMkLst>
            <pc:docMk/>
            <pc:sldMk cId="2791283661" sldId="452"/>
            <ac:spMk id="16" creationId="{2892FCAC-DBF2-6849-B097-756D9660799E}"/>
          </ac:spMkLst>
        </pc:spChg>
        <pc:spChg chg="add mod">
          <ac:chgData name="Wihendro" userId="f9130240-3b58-4abf-8031-a26c045549ae" providerId="ADAL" clId="{F8C1E16C-BD91-284E-986B-20F5AC473DAB}" dt="2020-07-20T13:32:04.640" v="291" actId="2711"/>
          <ac:spMkLst>
            <pc:docMk/>
            <pc:sldMk cId="2791283661" sldId="452"/>
            <ac:spMk id="17" creationId="{275C4063-E765-7C49-801F-A8F81E27A1A3}"/>
          </ac:spMkLst>
        </pc:spChg>
        <pc:spChg chg="add mod">
          <ac:chgData name="Wihendro" userId="f9130240-3b58-4abf-8031-a26c045549ae" providerId="ADAL" clId="{F8C1E16C-BD91-284E-986B-20F5AC473DAB}" dt="2020-07-20T12:40:52.437" v="80" actId="1076"/>
          <ac:spMkLst>
            <pc:docMk/>
            <pc:sldMk cId="2791283661" sldId="452"/>
            <ac:spMk id="20" creationId="{AA892120-E74B-724F-831B-8442BD35B3C7}"/>
          </ac:spMkLst>
        </pc:spChg>
        <pc:spChg chg="add mod">
          <ac:chgData name="Wihendro" userId="f9130240-3b58-4abf-8031-a26c045549ae" providerId="ADAL" clId="{F8C1E16C-BD91-284E-986B-20F5AC473DAB}" dt="2020-07-20T12:40:52.437" v="80" actId="1076"/>
          <ac:spMkLst>
            <pc:docMk/>
            <pc:sldMk cId="2791283661" sldId="452"/>
            <ac:spMk id="21" creationId="{66A6C3D3-241C-7E44-9187-335DEA5D21DA}"/>
          </ac:spMkLst>
        </pc:spChg>
        <pc:spChg chg="add mod">
          <ac:chgData name="Wihendro" userId="f9130240-3b58-4abf-8031-a26c045549ae" providerId="ADAL" clId="{F8C1E16C-BD91-284E-986B-20F5AC473DAB}" dt="2020-07-20T12:40:52.437" v="80" actId="1076"/>
          <ac:spMkLst>
            <pc:docMk/>
            <pc:sldMk cId="2791283661" sldId="452"/>
            <ac:spMk id="22" creationId="{BA58D12D-120C-CB46-BF9C-7E59C9A7007F}"/>
          </ac:spMkLst>
        </pc:spChg>
        <pc:spChg chg="add mod">
          <ac:chgData name="Wihendro" userId="f9130240-3b58-4abf-8031-a26c045549ae" providerId="ADAL" clId="{F8C1E16C-BD91-284E-986B-20F5AC473DAB}" dt="2020-07-21T17:41:01.978" v="6114" actId="20577"/>
          <ac:spMkLst>
            <pc:docMk/>
            <pc:sldMk cId="2791283661" sldId="452"/>
            <ac:spMk id="24" creationId="{0A5CD587-F5D6-5345-BE5F-6948FE05CF4C}"/>
          </ac:spMkLst>
        </pc:spChg>
        <pc:picChg chg="add del mod">
          <ac:chgData name="Wihendro" userId="f9130240-3b58-4abf-8031-a26c045549ae" providerId="ADAL" clId="{F8C1E16C-BD91-284E-986B-20F5AC473DAB}" dt="2020-07-21T17:40:22.134" v="6072"/>
          <ac:picMkLst>
            <pc:docMk/>
            <pc:sldMk cId="2791283661" sldId="452"/>
            <ac:picMk id="2" creationId="{E8E8865C-8179-A84A-95D7-2ED02A579535}"/>
          </ac:picMkLst>
        </pc:picChg>
        <pc:picChg chg="add del mod">
          <ac:chgData name="Wihendro" userId="f9130240-3b58-4abf-8031-a26c045549ae" providerId="ADAL" clId="{F8C1E16C-BD91-284E-986B-20F5AC473DAB}" dt="2020-07-21T17:43:07.499" v="6115"/>
          <ac:picMkLst>
            <pc:docMk/>
            <pc:sldMk cId="2791283661" sldId="452"/>
            <ac:picMk id="3" creationId="{E0A6A981-9FAF-464F-A7BE-EC365D917EAF}"/>
          </ac:picMkLst>
        </pc:picChg>
        <pc:picChg chg="add del mod">
          <ac:chgData name="Wihendro" userId="f9130240-3b58-4abf-8031-a26c045549ae" providerId="ADAL" clId="{F8C1E16C-BD91-284E-986B-20F5AC473DAB}" dt="2020-07-21T17:47:17.353" v="6359"/>
          <ac:picMkLst>
            <pc:docMk/>
            <pc:sldMk cId="2791283661" sldId="452"/>
            <ac:picMk id="4" creationId="{37860A48-9009-4746-B8F1-F5F749C9578D}"/>
          </ac:picMkLst>
        </pc:picChg>
        <pc:picChg chg="add del mod">
          <ac:chgData name="Wihendro" userId="f9130240-3b58-4abf-8031-a26c045549ae" providerId="ADAL" clId="{F8C1E16C-BD91-284E-986B-20F5AC473DAB}" dt="2020-07-21T18:00:08.005" v="7094"/>
          <ac:picMkLst>
            <pc:docMk/>
            <pc:sldMk cId="2791283661" sldId="452"/>
            <ac:picMk id="5" creationId="{63753454-1460-A04E-8E59-C1044C0B22F6}"/>
          </ac:picMkLst>
        </pc:picChg>
        <pc:picChg chg="add mod">
          <ac:chgData name="Wihendro" userId="f9130240-3b58-4abf-8031-a26c045549ae" providerId="ADAL" clId="{F8C1E16C-BD91-284E-986B-20F5AC473DAB}" dt="2020-07-21T18:00:08.005" v="7094"/>
          <ac:picMkLst>
            <pc:docMk/>
            <pc:sldMk cId="2791283661" sldId="452"/>
            <ac:picMk id="6" creationId="{5CE48329-AB28-F246-9965-FDC2628EB92E}"/>
          </ac:picMkLst>
        </pc:picChg>
        <pc:picChg chg="add mod">
          <ac:chgData name="Wihendro" userId="f9130240-3b58-4abf-8031-a26c045549ae" providerId="ADAL" clId="{F8C1E16C-BD91-284E-986B-20F5AC473DAB}" dt="2020-07-20T12:40:52.437" v="80" actId="1076"/>
          <ac:picMkLst>
            <pc:docMk/>
            <pc:sldMk cId="2791283661" sldId="452"/>
            <ac:picMk id="10" creationId="{7EC682D5-9C87-D94D-BD06-D9BDC3E8C7E9}"/>
          </ac:picMkLst>
        </pc:picChg>
        <pc:picChg chg="del">
          <ac:chgData name="Wihendro" userId="f9130240-3b58-4abf-8031-a26c045549ae" providerId="ADAL" clId="{F8C1E16C-BD91-284E-986B-20F5AC473DAB}" dt="2020-07-20T12:31:24.700" v="75" actId="478"/>
          <ac:picMkLst>
            <pc:docMk/>
            <pc:sldMk cId="2791283661" sldId="452"/>
            <ac:picMk id="13" creationId="{18935392-0417-0C45-A3D3-BD497E0006F3}"/>
          </ac:picMkLst>
        </pc:picChg>
        <pc:cxnChg chg="add mod">
          <ac:chgData name="Wihendro" userId="f9130240-3b58-4abf-8031-a26c045549ae" providerId="ADAL" clId="{F8C1E16C-BD91-284E-986B-20F5AC473DAB}" dt="2020-07-20T12:42:53.114" v="92" actId="255"/>
          <ac:cxnSpMkLst>
            <pc:docMk/>
            <pc:sldMk cId="2791283661" sldId="452"/>
            <ac:cxnSpMk id="18" creationId="{7E42E308-F19B-B340-9D68-A2CE7C5602C3}"/>
          </ac:cxnSpMkLst>
        </pc:cxnChg>
        <pc:cxnChg chg="add mod">
          <ac:chgData name="Wihendro" userId="f9130240-3b58-4abf-8031-a26c045549ae" providerId="ADAL" clId="{F8C1E16C-BD91-284E-986B-20F5AC473DAB}" dt="2020-07-20T12:42:37.192" v="88" actId="255"/>
          <ac:cxnSpMkLst>
            <pc:docMk/>
            <pc:sldMk cId="2791283661" sldId="452"/>
            <ac:cxnSpMk id="19" creationId="{C3FDE79E-335C-B74C-B826-0AF1F608D8AB}"/>
          </ac:cxnSpMkLst>
        </pc:cxnChg>
        <pc:cxnChg chg="add mod">
          <ac:chgData name="Wihendro" userId="f9130240-3b58-4abf-8031-a26c045549ae" providerId="ADAL" clId="{F8C1E16C-BD91-284E-986B-20F5AC473DAB}" dt="2020-07-20T12:43:03.126" v="93" actId="255"/>
          <ac:cxnSpMkLst>
            <pc:docMk/>
            <pc:sldMk cId="2791283661" sldId="452"/>
            <ac:cxnSpMk id="23" creationId="{1239BF50-23F2-3547-A802-62D476AFE84A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8:02:02.454" v="7095"/>
        <pc:sldMkLst>
          <pc:docMk/>
          <pc:sldMk cId="362074893" sldId="453"/>
        </pc:sldMkLst>
        <pc:spChg chg="add del mod">
          <ac:chgData name="Wihendro" userId="f9130240-3b58-4abf-8031-a26c045549ae" providerId="ADAL" clId="{F8C1E16C-BD91-284E-986B-20F5AC473DAB}" dt="2020-07-20T13:02:32.847" v="98" actId="478"/>
          <ac:spMkLst>
            <pc:docMk/>
            <pc:sldMk cId="362074893" sldId="453"/>
            <ac:spMk id="3" creationId="{8913BF8A-BD6E-8A44-82D3-1607B989CFA5}"/>
          </ac:spMkLst>
        </pc:spChg>
        <pc:spChg chg="del">
          <ac:chgData name="Wihendro" userId="f9130240-3b58-4abf-8031-a26c045549ae" providerId="ADAL" clId="{F8C1E16C-BD91-284E-986B-20F5AC473DAB}" dt="2020-07-20T13:02:30.075" v="97" actId="478"/>
          <ac:spMkLst>
            <pc:docMk/>
            <pc:sldMk cId="362074893" sldId="453"/>
            <ac:spMk id="11" creationId="{D310B73D-1544-D34D-ADD0-D5589FE2788F}"/>
          </ac:spMkLst>
        </pc:spChg>
        <pc:spChg chg="del">
          <ac:chgData name="Wihendro" userId="f9130240-3b58-4abf-8031-a26c045549ae" providerId="ADAL" clId="{F8C1E16C-BD91-284E-986B-20F5AC473DAB}" dt="2020-07-20T13:02:30.075" v="97" actId="478"/>
          <ac:spMkLst>
            <pc:docMk/>
            <pc:sldMk cId="362074893" sldId="453"/>
            <ac:spMk id="15" creationId="{8220BEEC-D468-D349-ACA4-3AE0B51F1747}"/>
          </ac:spMkLst>
        </pc:spChg>
        <pc:spChg chg="del">
          <ac:chgData name="Wihendro" userId="f9130240-3b58-4abf-8031-a26c045549ae" providerId="ADAL" clId="{F8C1E16C-BD91-284E-986B-20F5AC473DAB}" dt="2020-07-20T13:02:30.075" v="97" actId="478"/>
          <ac:spMkLst>
            <pc:docMk/>
            <pc:sldMk cId="362074893" sldId="453"/>
            <ac:spMk id="16" creationId="{2892FCAC-DBF2-6849-B097-756D9660799E}"/>
          </ac:spMkLst>
        </pc:spChg>
        <pc:spChg chg="del">
          <ac:chgData name="Wihendro" userId="f9130240-3b58-4abf-8031-a26c045549ae" providerId="ADAL" clId="{F8C1E16C-BD91-284E-986B-20F5AC473DAB}" dt="2020-07-20T13:02:30.075" v="97" actId="478"/>
          <ac:spMkLst>
            <pc:docMk/>
            <pc:sldMk cId="362074893" sldId="453"/>
            <ac:spMk id="17" creationId="{275C4063-E765-7C49-801F-A8F81E27A1A3}"/>
          </ac:spMkLst>
        </pc:spChg>
        <pc:spChg chg="del">
          <ac:chgData name="Wihendro" userId="f9130240-3b58-4abf-8031-a26c045549ae" providerId="ADAL" clId="{F8C1E16C-BD91-284E-986B-20F5AC473DAB}" dt="2020-07-20T13:02:30.075" v="97" actId="478"/>
          <ac:spMkLst>
            <pc:docMk/>
            <pc:sldMk cId="362074893" sldId="453"/>
            <ac:spMk id="20" creationId="{AA892120-E74B-724F-831B-8442BD35B3C7}"/>
          </ac:spMkLst>
        </pc:spChg>
        <pc:spChg chg="del">
          <ac:chgData name="Wihendro" userId="f9130240-3b58-4abf-8031-a26c045549ae" providerId="ADAL" clId="{F8C1E16C-BD91-284E-986B-20F5AC473DAB}" dt="2020-07-20T13:02:30.075" v="97" actId="478"/>
          <ac:spMkLst>
            <pc:docMk/>
            <pc:sldMk cId="362074893" sldId="453"/>
            <ac:spMk id="21" creationId="{66A6C3D3-241C-7E44-9187-335DEA5D21DA}"/>
          </ac:spMkLst>
        </pc:spChg>
        <pc:spChg chg="del">
          <ac:chgData name="Wihendro" userId="f9130240-3b58-4abf-8031-a26c045549ae" providerId="ADAL" clId="{F8C1E16C-BD91-284E-986B-20F5AC473DAB}" dt="2020-07-20T13:02:30.075" v="97" actId="478"/>
          <ac:spMkLst>
            <pc:docMk/>
            <pc:sldMk cId="362074893" sldId="453"/>
            <ac:spMk id="22" creationId="{BA58D12D-120C-CB46-BF9C-7E59C9A7007F}"/>
          </ac:spMkLst>
        </pc:spChg>
        <pc:spChg chg="del">
          <ac:chgData name="Wihendro" userId="f9130240-3b58-4abf-8031-a26c045549ae" providerId="ADAL" clId="{F8C1E16C-BD91-284E-986B-20F5AC473DAB}" dt="2020-07-20T13:02:30.075" v="97" actId="478"/>
          <ac:spMkLst>
            <pc:docMk/>
            <pc:sldMk cId="362074893" sldId="453"/>
            <ac:spMk id="24" creationId="{0A5CD587-F5D6-5345-BE5F-6948FE05CF4C}"/>
          </ac:spMkLst>
        </pc:spChg>
        <pc:spChg chg="add mod">
          <ac:chgData name="Wihendro" userId="f9130240-3b58-4abf-8031-a26c045549ae" providerId="ADAL" clId="{F8C1E16C-BD91-284E-986B-20F5AC473DAB}" dt="2020-07-20T13:03:16.018" v="108" actId="113"/>
          <ac:spMkLst>
            <pc:docMk/>
            <pc:sldMk cId="362074893" sldId="453"/>
            <ac:spMk id="25" creationId="{A3AE34AC-2F72-2D4E-942A-AEF551C9E661}"/>
          </ac:spMkLst>
        </pc:spChg>
        <pc:spChg chg="add del mod">
          <ac:chgData name="Wihendro" userId="f9130240-3b58-4abf-8031-a26c045549ae" providerId="ADAL" clId="{F8C1E16C-BD91-284E-986B-20F5AC473DAB}" dt="2020-07-20T13:02:58.089" v="102" actId="478"/>
          <ac:spMkLst>
            <pc:docMk/>
            <pc:sldMk cId="362074893" sldId="453"/>
            <ac:spMk id="26" creationId="{70112973-D9D2-8F47-AF83-3CCAEB5427A4}"/>
          </ac:spMkLst>
        </pc:spChg>
        <pc:spChg chg="add mod">
          <ac:chgData name="Wihendro" userId="f9130240-3b58-4abf-8031-a26c045549ae" providerId="ADAL" clId="{F8C1E16C-BD91-284E-986B-20F5AC473DAB}" dt="2020-07-20T13:02:54.579" v="101" actId="1076"/>
          <ac:spMkLst>
            <pc:docMk/>
            <pc:sldMk cId="362074893" sldId="453"/>
            <ac:spMk id="28" creationId="{E3D7D414-9478-4447-830B-DAE9ACF376E4}"/>
          </ac:spMkLst>
        </pc:spChg>
        <pc:spChg chg="add mod">
          <ac:chgData name="Wihendro" userId="f9130240-3b58-4abf-8031-a26c045549ae" providerId="ADAL" clId="{F8C1E16C-BD91-284E-986B-20F5AC473DAB}" dt="2020-07-20T13:32:16.429" v="292" actId="2711"/>
          <ac:spMkLst>
            <pc:docMk/>
            <pc:sldMk cId="362074893" sldId="453"/>
            <ac:spMk id="30" creationId="{444304B7-F46B-1A41-BCD6-A06AEDD777C6}"/>
          </ac:spMkLst>
        </pc:spChg>
        <pc:picChg chg="add del mod">
          <ac:chgData name="Wihendro" userId="f9130240-3b58-4abf-8031-a26c045549ae" providerId="ADAL" clId="{F8C1E16C-BD91-284E-986B-20F5AC473DAB}" dt="2020-07-21T17:47:17.353" v="6359"/>
          <ac:picMkLst>
            <pc:docMk/>
            <pc:sldMk cId="362074893" sldId="453"/>
            <ac:picMk id="2" creationId="{6C9D792C-2FDB-0B44-BFAB-97F540C10AAF}"/>
          </ac:picMkLst>
        </pc:picChg>
        <pc:picChg chg="add del mod">
          <ac:chgData name="Wihendro" userId="f9130240-3b58-4abf-8031-a26c045549ae" providerId="ADAL" clId="{F8C1E16C-BD91-284E-986B-20F5AC473DAB}" dt="2020-07-21T17:56:11.189" v="7080"/>
          <ac:picMkLst>
            <pc:docMk/>
            <pc:sldMk cId="362074893" sldId="453"/>
            <ac:picMk id="3" creationId="{52E18584-AEEE-A54A-9DD1-D6867E941947}"/>
          </ac:picMkLst>
        </pc:picChg>
        <pc:picChg chg="add del mod">
          <ac:chgData name="Wihendro" userId="f9130240-3b58-4abf-8031-a26c045549ae" providerId="ADAL" clId="{F8C1E16C-BD91-284E-986B-20F5AC473DAB}" dt="2020-07-21T17:56:59.711" v="7093"/>
          <ac:picMkLst>
            <pc:docMk/>
            <pc:sldMk cId="362074893" sldId="453"/>
            <ac:picMk id="4" creationId="{88DE5033-F025-F943-8E3C-C3FCB8CDF269}"/>
          </ac:picMkLst>
        </pc:picChg>
        <pc:picChg chg="add del mod">
          <ac:chgData name="Wihendro" userId="f9130240-3b58-4abf-8031-a26c045549ae" providerId="ADAL" clId="{F8C1E16C-BD91-284E-986B-20F5AC473DAB}" dt="2020-07-21T18:02:02.454" v="7095"/>
          <ac:picMkLst>
            <pc:docMk/>
            <pc:sldMk cId="362074893" sldId="453"/>
            <ac:picMk id="5" creationId="{39974911-5541-D244-9006-6AB356A6E8E4}"/>
          </ac:picMkLst>
        </pc:picChg>
        <pc:picChg chg="add mod">
          <ac:chgData name="Wihendro" userId="f9130240-3b58-4abf-8031-a26c045549ae" providerId="ADAL" clId="{F8C1E16C-BD91-284E-986B-20F5AC473DAB}" dt="2020-07-21T18:02:02.454" v="7095"/>
          <ac:picMkLst>
            <pc:docMk/>
            <pc:sldMk cId="362074893" sldId="453"/>
            <ac:picMk id="6" creationId="{1F1A28E4-95D3-5045-9043-7FBD423A7500}"/>
          </ac:picMkLst>
        </pc:picChg>
        <pc:picChg chg="del">
          <ac:chgData name="Wihendro" userId="f9130240-3b58-4abf-8031-a26c045549ae" providerId="ADAL" clId="{F8C1E16C-BD91-284E-986B-20F5AC473DAB}" dt="2020-07-20T13:02:30.075" v="97" actId="478"/>
          <ac:picMkLst>
            <pc:docMk/>
            <pc:sldMk cId="362074893" sldId="453"/>
            <ac:picMk id="10" creationId="{7EC682D5-9C87-D94D-BD06-D9BDC3E8C7E9}"/>
          </ac:picMkLst>
        </pc:picChg>
        <pc:picChg chg="add mod">
          <ac:chgData name="Wihendro" userId="f9130240-3b58-4abf-8031-a26c045549ae" providerId="ADAL" clId="{F8C1E16C-BD91-284E-986B-20F5AC473DAB}" dt="2020-07-20T13:02:54.579" v="101" actId="1076"/>
          <ac:picMkLst>
            <pc:docMk/>
            <pc:sldMk cId="362074893" sldId="453"/>
            <ac:picMk id="27" creationId="{EBA942D3-35E1-1F45-AA47-9C1337B9F8E6}"/>
          </ac:picMkLst>
        </pc:picChg>
        <pc:cxnChg chg="del mod">
          <ac:chgData name="Wihendro" userId="f9130240-3b58-4abf-8031-a26c045549ae" providerId="ADAL" clId="{F8C1E16C-BD91-284E-986B-20F5AC473DAB}" dt="2020-07-20T13:02:30.075" v="97" actId="478"/>
          <ac:cxnSpMkLst>
            <pc:docMk/>
            <pc:sldMk cId="362074893" sldId="453"/>
            <ac:cxnSpMk id="18" creationId="{7E42E308-F19B-B340-9D68-A2CE7C5602C3}"/>
          </ac:cxnSpMkLst>
        </pc:cxnChg>
        <pc:cxnChg chg="del mod">
          <ac:chgData name="Wihendro" userId="f9130240-3b58-4abf-8031-a26c045549ae" providerId="ADAL" clId="{F8C1E16C-BD91-284E-986B-20F5AC473DAB}" dt="2020-07-20T13:02:30.075" v="97" actId="478"/>
          <ac:cxnSpMkLst>
            <pc:docMk/>
            <pc:sldMk cId="362074893" sldId="453"/>
            <ac:cxnSpMk id="19" creationId="{C3FDE79E-335C-B74C-B826-0AF1F608D8AB}"/>
          </ac:cxnSpMkLst>
        </pc:cxnChg>
        <pc:cxnChg chg="del mod">
          <ac:chgData name="Wihendro" userId="f9130240-3b58-4abf-8031-a26c045549ae" providerId="ADAL" clId="{F8C1E16C-BD91-284E-986B-20F5AC473DAB}" dt="2020-07-20T13:02:30.075" v="97" actId="478"/>
          <ac:cxnSpMkLst>
            <pc:docMk/>
            <pc:sldMk cId="362074893" sldId="453"/>
            <ac:cxnSpMk id="23" creationId="{1239BF50-23F2-3547-A802-62D476AFE84A}"/>
          </ac:cxnSpMkLst>
        </pc:cxnChg>
        <pc:cxnChg chg="add mod">
          <ac:chgData name="Wihendro" userId="f9130240-3b58-4abf-8031-a26c045549ae" providerId="ADAL" clId="{F8C1E16C-BD91-284E-986B-20F5AC473DAB}" dt="2020-07-20T13:02:54.579" v="101" actId="1076"/>
          <ac:cxnSpMkLst>
            <pc:docMk/>
            <pc:sldMk cId="362074893" sldId="453"/>
            <ac:cxnSpMk id="29" creationId="{293498E2-A54C-374F-AF32-C4041EA10553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8:03:14.658" v="7096"/>
        <pc:sldMkLst>
          <pc:docMk/>
          <pc:sldMk cId="99480548" sldId="454"/>
        </pc:sldMkLst>
        <pc:spChg chg="add del mod">
          <ac:chgData name="Wihendro" userId="f9130240-3b58-4abf-8031-a26c045549ae" providerId="ADAL" clId="{F8C1E16C-BD91-284E-986B-20F5AC473DAB}" dt="2020-07-20T13:10:51.210" v="111" actId="478"/>
          <ac:spMkLst>
            <pc:docMk/>
            <pc:sldMk cId="99480548" sldId="454"/>
            <ac:spMk id="3" creationId="{6840FD0E-6B72-6548-ABBD-79FB80200BD1}"/>
          </ac:spMkLst>
        </pc:spChg>
        <pc:spChg chg="add del mod">
          <ac:chgData name="Wihendro" userId="f9130240-3b58-4abf-8031-a26c045549ae" providerId="ADAL" clId="{F8C1E16C-BD91-284E-986B-20F5AC473DAB}" dt="2020-07-20T13:11:39.974" v="116" actId="478"/>
          <ac:spMkLst>
            <pc:docMk/>
            <pc:sldMk cId="99480548" sldId="454"/>
            <ac:spMk id="9" creationId="{3F972A91-384C-EC41-94F0-6B55EC854E55}"/>
          </ac:spMkLst>
        </pc:spChg>
        <pc:spChg chg="add del mod">
          <ac:chgData name="Wihendro" userId="f9130240-3b58-4abf-8031-a26c045549ae" providerId="ADAL" clId="{F8C1E16C-BD91-284E-986B-20F5AC473DAB}" dt="2020-07-20T13:12:22.830" v="150" actId="478"/>
          <ac:spMkLst>
            <pc:docMk/>
            <pc:sldMk cId="99480548" sldId="454"/>
            <ac:spMk id="10" creationId="{FFA90113-1A98-074A-8156-476499C71555}"/>
          </ac:spMkLst>
        </pc:spChg>
        <pc:spChg chg="add mod">
          <ac:chgData name="Wihendro" userId="f9130240-3b58-4abf-8031-a26c045549ae" providerId="ADAL" clId="{F8C1E16C-BD91-284E-986B-20F5AC473DAB}" dt="2020-07-20T13:13:04.507" v="157" actId="1076"/>
          <ac:spMkLst>
            <pc:docMk/>
            <pc:sldMk cId="99480548" sldId="454"/>
            <ac:spMk id="11" creationId="{6BE0B3E7-69F3-5542-99F9-01B1A30D052B}"/>
          </ac:spMkLst>
        </pc:spChg>
        <pc:spChg chg="add mod">
          <ac:chgData name="Wihendro" userId="f9130240-3b58-4abf-8031-a26c045549ae" providerId="ADAL" clId="{F8C1E16C-BD91-284E-986B-20F5AC473DAB}" dt="2020-07-20T13:13:04.507" v="157" actId="1076"/>
          <ac:spMkLst>
            <pc:docMk/>
            <pc:sldMk cId="99480548" sldId="454"/>
            <ac:spMk id="14" creationId="{AE97B363-D181-AA45-822B-60B8669BAC11}"/>
          </ac:spMkLst>
        </pc:spChg>
        <pc:spChg chg="add mod">
          <ac:chgData name="Wihendro" userId="f9130240-3b58-4abf-8031-a26c045549ae" providerId="ADAL" clId="{F8C1E16C-BD91-284E-986B-20F5AC473DAB}" dt="2020-07-20T13:13:04.507" v="157" actId="1076"/>
          <ac:spMkLst>
            <pc:docMk/>
            <pc:sldMk cId="99480548" sldId="454"/>
            <ac:spMk id="15" creationId="{22B13C47-FE97-804C-96DC-F6C085C43FA9}"/>
          </ac:spMkLst>
        </pc:spChg>
        <pc:spChg chg="add mod">
          <ac:chgData name="Wihendro" userId="f9130240-3b58-4abf-8031-a26c045549ae" providerId="ADAL" clId="{F8C1E16C-BD91-284E-986B-20F5AC473DAB}" dt="2020-07-20T13:25:11.996" v="274" actId="2711"/>
          <ac:spMkLst>
            <pc:docMk/>
            <pc:sldMk cId="99480548" sldId="454"/>
            <ac:spMk id="17" creationId="{CE4F055D-DE3B-7641-8011-1420753C6613}"/>
          </ac:spMkLst>
        </pc:spChg>
        <pc:spChg chg="add mod">
          <ac:chgData name="Wihendro" userId="f9130240-3b58-4abf-8031-a26c045549ae" providerId="ADAL" clId="{F8C1E16C-BD91-284E-986B-20F5AC473DAB}" dt="2020-07-20T13:12:28.829" v="151" actId="1076"/>
          <ac:spMkLst>
            <pc:docMk/>
            <pc:sldMk cId="99480548" sldId="454"/>
            <ac:spMk id="18" creationId="{3389EEF2-5D0D-A84F-AB7F-37AD11CD1F94}"/>
          </ac:spMkLst>
        </pc:spChg>
        <pc:spChg chg="del">
          <ac:chgData name="Wihendro" userId="f9130240-3b58-4abf-8031-a26c045549ae" providerId="ADAL" clId="{F8C1E16C-BD91-284E-986B-20F5AC473DAB}" dt="2020-07-20T13:10:47.055" v="110" actId="478"/>
          <ac:spMkLst>
            <pc:docMk/>
            <pc:sldMk cId="99480548" sldId="454"/>
            <ac:spMk id="25" creationId="{A3AE34AC-2F72-2D4E-942A-AEF551C9E661}"/>
          </ac:spMkLst>
        </pc:spChg>
        <pc:spChg chg="del">
          <ac:chgData name="Wihendro" userId="f9130240-3b58-4abf-8031-a26c045549ae" providerId="ADAL" clId="{F8C1E16C-BD91-284E-986B-20F5AC473DAB}" dt="2020-07-20T13:10:47.055" v="110" actId="478"/>
          <ac:spMkLst>
            <pc:docMk/>
            <pc:sldMk cId="99480548" sldId="454"/>
            <ac:spMk id="28" creationId="{E3D7D414-9478-4447-830B-DAE9ACF376E4}"/>
          </ac:spMkLst>
        </pc:spChg>
        <pc:spChg chg="del">
          <ac:chgData name="Wihendro" userId="f9130240-3b58-4abf-8031-a26c045549ae" providerId="ADAL" clId="{F8C1E16C-BD91-284E-986B-20F5AC473DAB}" dt="2020-07-20T13:10:47.055" v="110" actId="478"/>
          <ac:spMkLst>
            <pc:docMk/>
            <pc:sldMk cId="99480548" sldId="454"/>
            <ac:spMk id="30" creationId="{444304B7-F46B-1A41-BCD6-A06AEDD777C6}"/>
          </ac:spMkLst>
        </pc:spChg>
        <pc:picChg chg="add del mod">
          <ac:chgData name="Wihendro" userId="f9130240-3b58-4abf-8031-a26c045549ae" providerId="ADAL" clId="{F8C1E16C-BD91-284E-986B-20F5AC473DAB}" dt="2020-07-21T17:50:27.829" v="6722"/>
          <ac:picMkLst>
            <pc:docMk/>
            <pc:sldMk cId="99480548" sldId="454"/>
            <ac:picMk id="2" creationId="{E79E58F2-AE25-944A-BCFD-3B603643D841}"/>
          </ac:picMkLst>
        </pc:picChg>
        <pc:picChg chg="add del mod">
          <ac:chgData name="Wihendro" userId="f9130240-3b58-4abf-8031-a26c045549ae" providerId="ADAL" clId="{F8C1E16C-BD91-284E-986B-20F5AC473DAB}" dt="2020-07-21T18:03:14.658" v="7096"/>
          <ac:picMkLst>
            <pc:docMk/>
            <pc:sldMk cId="99480548" sldId="454"/>
            <ac:picMk id="3" creationId="{2D6EC5E6-DE83-D845-9841-9C2B958C3B7A}"/>
          </ac:picMkLst>
        </pc:picChg>
        <pc:picChg chg="add mod">
          <ac:chgData name="Wihendro" userId="f9130240-3b58-4abf-8031-a26c045549ae" providerId="ADAL" clId="{F8C1E16C-BD91-284E-986B-20F5AC473DAB}" dt="2020-07-21T18:03:14.658" v="7096"/>
          <ac:picMkLst>
            <pc:docMk/>
            <pc:sldMk cId="99480548" sldId="454"/>
            <ac:picMk id="4" creationId="{A5C45471-AA7F-C448-B86F-B6385E19C6AB}"/>
          </ac:picMkLst>
        </pc:picChg>
        <pc:picChg chg="add mod">
          <ac:chgData name="Wihendro" userId="f9130240-3b58-4abf-8031-a26c045549ae" providerId="ADAL" clId="{F8C1E16C-BD91-284E-986B-20F5AC473DAB}" dt="2020-07-20T13:13:04.507" v="157" actId="1076"/>
          <ac:picMkLst>
            <pc:docMk/>
            <pc:sldMk cId="99480548" sldId="454"/>
            <ac:picMk id="12" creationId="{2E430E4A-26EB-7947-AB5A-3152B1CCBC38}"/>
          </ac:picMkLst>
        </pc:picChg>
        <pc:picChg chg="add mod">
          <ac:chgData name="Wihendro" userId="f9130240-3b58-4abf-8031-a26c045549ae" providerId="ADAL" clId="{F8C1E16C-BD91-284E-986B-20F5AC473DAB}" dt="2020-07-20T13:13:04.507" v="157" actId="1076"/>
          <ac:picMkLst>
            <pc:docMk/>
            <pc:sldMk cId="99480548" sldId="454"/>
            <ac:picMk id="13" creationId="{FA6CB9AA-646F-0B49-BECF-45658066A924}"/>
          </ac:picMkLst>
        </pc:picChg>
        <pc:picChg chg="del">
          <ac:chgData name="Wihendro" userId="f9130240-3b58-4abf-8031-a26c045549ae" providerId="ADAL" clId="{F8C1E16C-BD91-284E-986B-20F5AC473DAB}" dt="2020-07-20T13:10:47.055" v="110" actId="478"/>
          <ac:picMkLst>
            <pc:docMk/>
            <pc:sldMk cId="99480548" sldId="454"/>
            <ac:picMk id="27" creationId="{EBA942D3-35E1-1F45-AA47-9C1337B9F8E6}"/>
          </ac:picMkLst>
        </pc:picChg>
        <pc:cxnChg chg="add mod">
          <ac:chgData name="Wihendro" userId="f9130240-3b58-4abf-8031-a26c045549ae" providerId="ADAL" clId="{F8C1E16C-BD91-284E-986B-20F5AC473DAB}" dt="2020-07-20T13:13:04.507" v="157" actId="1076"/>
          <ac:cxnSpMkLst>
            <pc:docMk/>
            <pc:sldMk cId="99480548" sldId="454"/>
            <ac:cxnSpMk id="16" creationId="{001EF80C-20E1-A842-98C0-69DA5DC6B878}"/>
          </ac:cxnSpMkLst>
        </pc:cxnChg>
        <pc:cxnChg chg="del">
          <ac:chgData name="Wihendro" userId="f9130240-3b58-4abf-8031-a26c045549ae" providerId="ADAL" clId="{F8C1E16C-BD91-284E-986B-20F5AC473DAB}" dt="2020-07-20T13:10:47.055" v="110" actId="478"/>
          <ac:cxnSpMkLst>
            <pc:docMk/>
            <pc:sldMk cId="99480548" sldId="454"/>
            <ac:cxnSpMk id="29" creationId="{293498E2-A54C-374F-AF32-C4041EA10553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8:11:22.997" v="7284"/>
        <pc:sldMkLst>
          <pc:docMk/>
          <pc:sldMk cId="1436986626" sldId="455"/>
        </pc:sldMkLst>
        <pc:spChg chg="add del mod">
          <ac:chgData name="Wihendro" userId="f9130240-3b58-4abf-8031-a26c045549ae" providerId="ADAL" clId="{F8C1E16C-BD91-284E-986B-20F5AC473DAB}" dt="2020-07-20T13:13:56.707" v="161" actId="478"/>
          <ac:spMkLst>
            <pc:docMk/>
            <pc:sldMk cId="1436986626" sldId="455"/>
            <ac:spMk id="3" creationId="{9A569E34-D58D-EB4F-A1B8-AD1FC0226918}"/>
          </ac:spMkLst>
        </pc:spChg>
        <pc:spChg chg="del">
          <ac:chgData name="Wihendro" userId="f9130240-3b58-4abf-8031-a26c045549ae" providerId="ADAL" clId="{F8C1E16C-BD91-284E-986B-20F5AC473DAB}" dt="2020-07-20T13:13:53.965" v="160" actId="478"/>
          <ac:spMkLst>
            <pc:docMk/>
            <pc:sldMk cId="1436986626" sldId="455"/>
            <ac:spMk id="11" creationId="{6BE0B3E7-69F3-5542-99F9-01B1A30D052B}"/>
          </ac:spMkLst>
        </pc:spChg>
        <pc:spChg chg="del">
          <ac:chgData name="Wihendro" userId="f9130240-3b58-4abf-8031-a26c045549ae" providerId="ADAL" clId="{F8C1E16C-BD91-284E-986B-20F5AC473DAB}" dt="2020-07-20T13:13:53.965" v="160" actId="478"/>
          <ac:spMkLst>
            <pc:docMk/>
            <pc:sldMk cId="1436986626" sldId="455"/>
            <ac:spMk id="14" creationId="{AE97B363-D181-AA45-822B-60B8669BAC11}"/>
          </ac:spMkLst>
        </pc:spChg>
        <pc:spChg chg="del">
          <ac:chgData name="Wihendro" userId="f9130240-3b58-4abf-8031-a26c045549ae" providerId="ADAL" clId="{F8C1E16C-BD91-284E-986B-20F5AC473DAB}" dt="2020-07-20T13:13:53.965" v="160" actId="478"/>
          <ac:spMkLst>
            <pc:docMk/>
            <pc:sldMk cId="1436986626" sldId="455"/>
            <ac:spMk id="15" creationId="{22B13C47-FE97-804C-96DC-F6C085C43FA9}"/>
          </ac:spMkLst>
        </pc:spChg>
        <pc:spChg chg="del">
          <ac:chgData name="Wihendro" userId="f9130240-3b58-4abf-8031-a26c045549ae" providerId="ADAL" clId="{F8C1E16C-BD91-284E-986B-20F5AC473DAB}" dt="2020-07-20T13:13:53.965" v="160" actId="478"/>
          <ac:spMkLst>
            <pc:docMk/>
            <pc:sldMk cId="1436986626" sldId="455"/>
            <ac:spMk id="17" creationId="{CE4F055D-DE3B-7641-8011-1420753C6613}"/>
          </ac:spMkLst>
        </pc:spChg>
        <pc:spChg chg="del">
          <ac:chgData name="Wihendro" userId="f9130240-3b58-4abf-8031-a26c045549ae" providerId="ADAL" clId="{F8C1E16C-BD91-284E-986B-20F5AC473DAB}" dt="2020-07-20T13:13:53.965" v="160" actId="478"/>
          <ac:spMkLst>
            <pc:docMk/>
            <pc:sldMk cId="1436986626" sldId="455"/>
            <ac:spMk id="18" creationId="{3389EEF2-5D0D-A84F-AB7F-37AD11CD1F94}"/>
          </ac:spMkLst>
        </pc:spChg>
        <pc:spChg chg="add del mod">
          <ac:chgData name="Wihendro" userId="f9130240-3b58-4abf-8031-a26c045549ae" providerId="ADAL" clId="{F8C1E16C-BD91-284E-986B-20F5AC473DAB}" dt="2020-07-20T13:14:09.954" v="164" actId="478"/>
          <ac:spMkLst>
            <pc:docMk/>
            <pc:sldMk cId="1436986626" sldId="455"/>
            <ac:spMk id="20" creationId="{DDC87006-58C6-A148-9CB4-B1E2F52676AB}"/>
          </ac:spMkLst>
        </pc:spChg>
        <pc:spChg chg="add del mod">
          <ac:chgData name="Wihendro" userId="f9130240-3b58-4abf-8031-a26c045549ae" providerId="ADAL" clId="{F8C1E16C-BD91-284E-986B-20F5AC473DAB}" dt="2020-07-20T13:14:25.825" v="166" actId="478"/>
          <ac:spMkLst>
            <pc:docMk/>
            <pc:sldMk cId="1436986626" sldId="455"/>
            <ac:spMk id="21" creationId="{D8CCCD37-5D43-3848-8659-31AA84BCDA23}"/>
          </ac:spMkLst>
        </pc:spChg>
        <pc:spChg chg="add mod">
          <ac:chgData name="Wihendro" userId="f9130240-3b58-4abf-8031-a26c045549ae" providerId="ADAL" clId="{F8C1E16C-BD91-284E-986B-20F5AC473DAB}" dt="2020-07-21T18:08:28.801" v="7126" actId="1076"/>
          <ac:spMkLst>
            <pc:docMk/>
            <pc:sldMk cId="1436986626" sldId="455"/>
            <ac:spMk id="22" creationId="{FC6169BA-0EDB-9B47-A405-DA25B0720ACE}"/>
          </ac:spMkLst>
        </pc:spChg>
        <pc:spChg chg="add mod">
          <ac:chgData name="Wihendro" userId="f9130240-3b58-4abf-8031-a26c045549ae" providerId="ADAL" clId="{F8C1E16C-BD91-284E-986B-20F5AC473DAB}" dt="2020-07-21T18:08:28.801" v="7126" actId="1076"/>
          <ac:spMkLst>
            <pc:docMk/>
            <pc:sldMk cId="1436986626" sldId="455"/>
            <ac:spMk id="23" creationId="{28066F85-C15D-4B4F-A36F-0B553C463135}"/>
          </ac:spMkLst>
        </pc:spChg>
        <pc:spChg chg="add mod">
          <ac:chgData name="Wihendro" userId="f9130240-3b58-4abf-8031-a26c045549ae" providerId="ADAL" clId="{F8C1E16C-BD91-284E-986B-20F5AC473DAB}" dt="2020-07-21T18:08:28.801" v="7126" actId="1076"/>
          <ac:spMkLst>
            <pc:docMk/>
            <pc:sldMk cId="1436986626" sldId="455"/>
            <ac:spMk id="24" creationId="{C185F8E5-8B2D-3D4A-B574-3C60895060A8}"/>
          </ac:spMkLst>
        </pc:spChg>
        <pc:spChg chg="add mod">
          <ac:chgData name="Wihendro" userId="f9130240-3b58-4abf-8031-a26c045549ae" providerId="ADAL" clId="{F8C1E16C-BD91-284E-986B-20F5AC473DAB}" dt="2020-07-21T18:08:28.801" v="7126" actId="1076"/>
          <ac:spMkLst>
            <pc:docMk/>
            <pc:sldMk cId="1436986626" sldId="455"/>
            <ac:spMk id="26" creationId="{98FFF0BA-831C-E94F-824D-289B23A7DDE1}"/>
          </ac:spMkLst>
        </pc:spChg>
        <pc:spChg chg="add mod">
          <ac:chgData name="Wihendro" userId="f9130240-3b58-4abf-8031-a26c045549ae" providerId="ADAL" clId="{F8C1E16C-BD91-284E-986B-20F5AC473DAB}" dt="2020-07-21T18:08:28.801" v="7126" actId="1076"/>
          <ac:spMkLst>
            <pc:docMk/>
            <pc:sldMk cId="1436986626" sldId="455"/>
            <ac:spMk id="27" creationId="{46CF508F-FDB3-C743-A061-5A7A044D52B4}"/>
          </ac:spMkLst>
        </pc:spChg>
        <pc:spChg chg="add mod">
          <ac:chgData name="Wihendro" userId="f9130240-3b58-4abf-8031-a26c045549ae" providerId="ADAL" clId="{F8C1E16C-BD91-284E-986B-20F5AC473DAB}" dt="2020-07-21T18:08:28.801" v="7126" actId="1076"/>
          <ac:spMkLst>
            <pc:docMk/>
            <pc:sldMk cId="1436986626" sldId="455"/>
            <ac:spMk id="29" creationId="{0C56AE90-866C-764A-A938-CC1AABE2E6C6}"/>
          </ac:spMkLst>
        </pc:spChg>
        <pc:spChg chg="add mod">
          <ac:chgData name="Wihendro" userId="f9130240-3b58-4abf-8031-a26c045549ae" providerId="ADAL" clId="{F8C1E16C-BD91-284E-986B-20F5AC473DAB}" dt="2020-07-21T18:08:28.801" v="7126" actId="1076"/>
          <ac:spMkLst>
            <pc:docMk/>
            <pc:sldMk cId="1436986626" sldId="455"/>
            <ac:spMk id="30" creationId="{A4CD0977-FD72-A54C-AE47-8DC404CA8B2C}"/>
          </ac:spMkLst>
        </pc:spChg>
        <pc:spChg chg="add mod">
          <ac:chgData name="Wihendro" userId="f9130240-3b58-4abf-8031-a26c045549ae" providerId="ADAL" clId="{F8C1E16C-BD91-284E-986B-20F5AC473DAB}" dt="2020-07-21T18:08:28.801" v="7126" actId="1076"/>
          <ac:spMkLst>
            <pc:docMk/>
            <pc:sldMk cId="1436986626" sldId="455"/>
            <ac:spMk id="31" creationId="{89035868-C2C6-BD4D-BC72-F1D1534B47B4}"/>
          </ac:spMkLst>
        </pc:spChg>
        <pc:spChg chg="add mod">
          <ac:chgData name="Wihendro" userId="f9130240-3b58-4abf-8031-a26c045549ae" providerId="ADAL" clId="{F8C1E16C-BD91-284E-986B-20F5AC473DAB}" dt="2020-07-20T13:22:53.887" v="239" actId="790"/>
          <ac:spMkLst>
            <pc:docMk/>
            <pc:sldMk cId="1436986626" sldId="455"/>
            <ac:spMk id="33" creationId="{52D36E0C-BCFE-0340-8EA7-3EF56331708E}"/>
          </ac:spMkLst>
        </pc:spChg>
        <pc:picChg chg="add del mod">
          <ac:chgData name="Wihendro" userId="f9130240-3b58-4abf-8031-a26c045549ae" providerId="ADAL" clId="{F8C1E16C-BD91-284E-986B-20F5AC473DAB}" dt="2020-07-21T18:11:22.997" v="7284"/>
          <ac:picMkLst>
            <pc:docMk/>
            <pc:sldMk cId="1436986626" sldId="455"/>
            <ac:picMk id="2" creationId="{6E794F4C-6BDA-D04B-B03D-7FFC0A484231}"/>
          </ac:picMkLst>
        </pc:picChg>
        <pc:picChg chg="add mod">
          <ac:chgData name="Wihendro" userId="f9130240-3b58-4abf-8031-a26c045549ae" providerId="ADAL" clId="{F8C1E16C-BD91-284E-986B-20F5AC473DAB}" dt="2020-07-21T18:08:39.088" v="7128" actId="14100"/>
          <ac:picMkLst>
            <pc:docMk/>
            <pc:sldMk cId="1436986626" sldId="455"/>
            <ac:picMk id="4" creationId="{4F0AAE31-2DB1-7244-9447-90C04E90A96B}"/>
          </ac:picMkLst>
        </pc:picChg>
        <pc:picChg chg="add mod">
          <ac:chgData name="Wihendro" userId="f9130240-3b58-4abf-8031-a26c045549ae" providerId="ADAL" clId="{F8C1E16C-BD91-284E-986B-20F5AC473DAB}" dt="2020-07-21T18:11:22.997" v="7284"/>
          <ac:picMkLst>
            <pc:docMk/>
            <pc:sldMk cId="1436986626" sldId="455"/>
            <ac:picMk id="7" creationId="{EE00CF20-237A-154F-90B4-C60AA599D517}"/>
          </ac:picMkLst>
        </pc:picChg>
        <pc:picChg chg="del">
          <ac:chgData name="Wihendro" userId="f9130240-3b58-4abf-8031-a26c045549ae" providerId="ADAL" clId="{F8C1E16C-BD91-284E-986B-20F5AC473DAB}" dt="2020-07-20T13:13:53.965" v="160" actId="478"/>
          <ac:picMkLst>
            <pc:docMk/>
            <pc:sldMk cId="1436986626" sldId="455"/>
            <ac:picMk id="12" creationId="{2E430E4A-26EB-7947-AB5A-3152B1CCBC38}"/>
          </ac:picMkLst>
        </pc:picChg>
        <pc:picChg chg="del">
          <ac:chgData name="Wihendro" userId="f9130240-3b58-4abf-8031-a26c045549ae" providerId="ADAL" clId="{F8C1E16C-BD91-284E-986B-20F5AC473DAB}" dt="2020-07-20T13:13:53.965" v="160" actId="478"/>
          <ac:picMkLst>
            <pc:docMk/>
            <pc:sldMk cId="1436986626" sldId="455"/>
            <ac:picMk id="13" creationId="{FA6CB9AA-646F-0B49-BECF-45658066A924}"/>
          </ac:picMkLst>
        </pc:picChg>
        <pc:picChg chg="add mod">
          <ac:chgData name="Wihendro" userId="f9130240-3b58-4abf-8031-a26c045549ae" providerId="ADAL" clId="{F8C1E16C-BD91-284E-986B-20F5AC473DAB}" dt="2020-07-21T18:08:28.801" v="7126" actId="1076"/>
          <ac:picMkLst>
            <pc:docMk/>
            <pc:sldMk cId="1436986626" sldId="455"/>
            <ac:picMk id="19" creationId="{1C8E1554-283B-744F-9AB4-8F577E0AD943}"/>
          </ac:picMkLst>
        </pc:picChg>
        <pc:cxnChg chg="add mod">
          <ac:chgData name="Wihendro" userId="f9130240-3b58-4abf-8031-a26c045549ae" providerId="ADAL" clId="{F8C1E16C-BD91-284E-986B-20F5AC473DAB}" dt="2020-07-21T18:09:05.234" v="7131" actId="13822"/>
          <ac:cxnSpMkLst>
            <pc:docMk/>
            <pc:sldMk cId="1436986626" sldId="455"/>
            <ac:cxnSpMk id="6" creationId="{1AFE022D-7964-7844-B4CB-5F57A4D40D70}"/>
          </ac:cxnSpMkLst>
        </pc:cxnChg>
        <pc:cxnChg chg="del mod">
          <ac:chgData name="Wihendro" userId="f9130240-3b58-4abf-8031-a26c045549ae" providerId="ADAL" clId="{F8C1E16C-BD91-284E-986B-20F5AC473DAB}" dt="2020-07-20T13:13:53.965" v="160" actId="478"/>
          <ac:cxnSpMkLst>
            <pc:docMk/>
            <pc:sldMk cId="1436986626" sldId="455"/>
            <ac:cxnSpMk id="16" creationId="{001EF80C-20E1-A842-98C0-69DA5DC6B878}"/>
          </ac:cxnSpMkLst>
        </pc:cxnChg>
        <pc:cxnChg chg="add mod">
          <ac:chgData name="Wihendro" userId="f9130240-3b58-4abf-8031-a26c045549ae" providerId="ADAL" clId="{F8C1E16C-BD91-284E-986B-20F5AC473DAB}" dt="2020-07-21T18:08:28.801" v="7126" actId="1076"/>
          <ac:cxnSpMkLst>
            <pc:docMk/>
            <pc:sldMk cId="1436986626" sldId="455"/>
            <ac:cxnSpMk id="25" creationId="{76BDFE4F-0AD6-DD4E-AEF5-43E4DB4F33D6}"/>
          </ac:cxnSpMkLst>
        </pc:cxnChg>
        <pc:cxnChg chg="add mod">
          <ac:chgData name="Wihendro" userId="f9130240-3b58-4abf-8031-a26c045549ae" providerId="ADAL" clId="{F8C1E16C-BD91-284E-986B-20F5AC473DAB}" dt="2020-07-21T18:08:28.801" v="7126" actId="1076"/>
          <ac:cxnSpMkLst>
            <pc:docMk/>
            <pc:sldMk cId="1436986626" sldId="455"/>
            <ac:cxnSpMk id="28" creationId="{A5D46E0A-7771-924C-885F-1BF6A8F9BB3F}"/>
          </ac:cxnSpMkLst>
        </pc:cxnChg>
        <pc:cxnChg chg="add mod">
          <ac:chgData name="Wihendro" userId="f9130240-3b58-4abf-8031-a26c045549ae" providerId="ADAL" clId="{F8C1E16C-BD91-284E-986B-20F5AC473DAB}" dt="2020-07-21T18:08:28.801" v="7126" actId="1076"/>
          <ac:cxnSpMkLst>
            <pc:docMk/>
            <pc:sldMk cId="1436986626" sldId="455"/>
            <ac:cxnSpMk id="32" creationId="{B1050EE4-3FA8-C042-A8AD-335A0FEE35BF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8:13:04.640" v="7285"/>
        <pc:sldMkLst>
          <pc:docMk/>
          <pc:sldMk cId="3129030034" sldId="456"/>
        </pc:sldMkLst>
        <pc:spChg chg="add del mod">
          <ac:chgData name="Wihendro" userId="f9130240-3b58-4abf-8031-a26c045549ae" providerId="ADAL" clId="{F8C1E16C-BD91-284E-986B-20F5AC473DAB}" dt="2020-07-20T13:19:06.370" v="233" actId="478"/>
          <ac:spMkLst>
            <pc:docMk/>
            <pc:sldMk cId="3129030034" sldId="456"/>
            <ac:spMk id="3" creationId="{B393F1A7-2DC2-A54F-961F-2B183D79B7AC}"/>
          </ac:spMkLst>
        </pc:spChg>
        <pc:spChg chg="add del mod">
          <ac:chgData name="Wihendro" userId="f9130240-3b58-4abf-8031-a26c045549ae" providerId="ADAL" clId="{F8C1E16C-BD91-284E-986B-20F5AC473DAB}" dt="2020-07-20T13:19:55.793" v="236" actId="478"/>
          <ac:spMkLst>
            <pc:docMk/>
            <pc:sldMk cId="3129030034" sldId="456"/>
            <ac:spMk id="17" creationId="{951318B9-C0CF-3544-91A4-78DBDC0CBE77}"/>
          </ac:spMkLst>
        </pc:spChg>
        <pc:spChg chg="add mod">
          <ac:chgData name="Wihendro" userId="f9130240-3b58-4abf-8031-a26c045549ae" providerId="ADAL" clId="{F8C1E16C-BD91-284E-986B-20F5AC473DAB}" dt="2020-07-20T13:49:22.500" v="378" actId="1076"/>
          <ac:spMkLst>
            <pc:docMk/>
            <pc:sldMk cId="3129030034" sldId="456"/>
            <ac:spMk id="21" creationId="{A84F54E2-08E0-4C40-9C1E-8196AB59354B}"/>
          </ac:spMkLst>
        </pc:spChg>
        <pc:spChg chg="del">
          <ac:chgData name="Wihendro" userId="f9130240-3b58-4abf-8031-a26c045549ae" providerId="ADAL" clId="{F8C1E16C-BD91-284E-986B-20F5AC473DAB}" dt="2020-07-20T13:19:01.544" v="232" actId="478"/>
          <ac:spMkLst>
            <pc:docMk/>
            <pc:sldMk cId="3129030034" sldId="456"/>
            <ac:spMk id="22" creationId="{FC6169BA-0EDB-9B47-A405-DA25B0720ACE}"/>
          </ac:spMkLst>
        </pc:spChg>
        <pc:spChg chg="del">
          <ac:chgData name="Wihendro" userId="f9130240-3b58-4abf-8031-a26c045549ae" providerId="ADAL" clId="{F8C1E16C-BD91-284E-986B-20F5AC473DAB}" dt="2020-07-20T13:19:01.544" v="232" actId="478"/>
          <ac:spMkLst>
            <pc:docMk/>
            <pc:sldMk cId="3129030034" sldId="456"/>
            <ac:spMk id="23" creationId="{28066F85-C15D-4B4F-A36F-0B553C463135}"/>
          </ac:spMkLst>
        </pc:spChg>
        <pc:spChg chg="del">
          <ac:chgData name="Wihendro" userId="f9130240-3b58-4abf-8031-a26c045549ae" providerId="ADAL" clId="{F8C1E16C-BD91-284E-986B-20F5AC473DAB}" dt="2020-07-20T13:19:01.544" v="232" actId="478"/>
          <ac:spMkLst>
            <pc:docMk/>
            <pc:sldMk cId="3129030034" sldId="456"/>
            <ac:spMk id="24" creationId="{C185F8E5-8B2D-3D4A-B574-3C60895060A8}"/>
          </ac:spMkLst>
        </pc:spChg>
        <pc:spChg chg="del">
          <ac:chgData name="Wihendro" userId="f9130240-3b58-4abf-8031-a26c045549ae" providerId="ADAL" clId="{F8C1E16C-BD91-284E-986B-20F5AC473DAB}" dt="2020-07-20T13:19:01.544" v="232" actId="478"/>
          <ac:spMkLst>
            <pc:docMk/>
            <pc:sldMk cId="3129030034" sldId="456"/>
            <ac:spMk id="26" creationId="{98FFF0BA-831C-E94F-824D-289B23A7DDE1}"/>
          </ac:spMkLst>
        </pc:spChg>
        <pc:spChg chg="del">
          <ac:chgData name="Wihendro" userId="f9130240-3b58-4abf-8031-a26c045549ae" providerId="ADAL" clId="{F8C1E16C-BD91-284E-986B-20F5AC473DAB}" dt="2020-07-20T13:19:01.544" v="232" actId="478"/>
          <ac:spMkLst>
            <pc:docMk/>
            <pc:sldMk cId="3129030034" sldId="456"/>
            <ac:spMk id="27" creationId="{46CF508F-FDB3-C743-A061-5A7A044D52B4}"/>
          </ac:spMkLst>
        </pc:spChg>
        <pc:spChg chg="del">
          <ac:chgData name="Wihendro" userId="f9130240-3b58-4abf-8031-a26c045549ae" providerId="ADAL" clId="{F8C1E16C-BD91-284E-986B-20F5AC473DAB}" dt="2020-07-20T13:19:01.544" v="232" actId="478"/>
          <ac:spMkLst>
            <pc:docMk/>
            <pc:sldMk cId="3129030034" sldId="456"/>
            <ac:spMk id="29" creationId="{0C56AE90-866C-764A-A938-CC1AABE2E6C6}"/>
          </ac:spMkLst>
        </pc:spChg>
        <pc:spChg chg="del">
          <ac:chgData name="Wihendro" userId="f9130240-3b58-4abf-8031-a26c045549ae" providerId="ADAL" clId="{F8C1E16C-BD91-284E-986B-20F5AC473DAB}" dt="2020-07-20T13:19:01.544" v="232" actId="478"/>
          <ac:spMkLst>
            <pc:docMk/>
            <pc:sldMk cId="3129030034" sldId="456"/>
            <ac:spMk id="30" creationId="{A4CD0977-FD72-A54C-AE47-8DC404CA8B2C}"/>
          </ac:spMkLst>
        </pc:spChg>
        <pc:spChg chg="del">
          <ac:chgData name="Wihendro" userId="f9130240-3b58-4abf-8031-a26c045549ae" providerId="ADAL" clId="{F8C1E16C-BD91-284E-986B-20F5AC473DAB}" dt="2020-07-20T13:19:01.544" v="232" actId="478"/>
          <ac:spMkLst>
            <pc:docMk/>
            <pc:sldMk cId="3129030034" sldId="456"/>
            <ac:spMk id="31" creationId="{89035868-C2C6-BD4D-BC72-F1D1534B47B4}"/>
          </ac:spMkLst>
        </pc:spChg>
        <pc:spChg chg="del">
          <ac:chgData name="Wihendro" userId="f9130240-3b58-4abf-8031-a26c045549ae" providerId="ADAL" clId="{F8C1E16C-BD91-284E-986B-20F5AC473DAB}" dt="2020-07-20T13:19:01.544" v="232" actId="478"/>
          <ac:spMkLst>
            <pc:docMk/>
            <pc:sldMk cId="3129030034" sldId="456"/>
            <ac:spMk id="33" creationId="{52D36E0C-BCFE-0340-8EA7-3EF56331708E}"/>
          </ac:spMkLst>
        </pc:spChg>
        <pc:spChg chg="add del mod">
          <ac:chgData name="Wihendro" userId="f9130240-3b58-4abf-8031-a26c045549ae" providerId="ADAL" clId="{F8C1E16C-BD91-284E-986B-20F5AC473DAB}" dt="2020-07-20T13:20:01.094" v="237" actId="478"/>
          <ac:spMkLst>
            <pc:docMk/>
            <pc:sldMk cId="3129030034" sldId="456"/>
            <ac:spMk id="34" creationId="{720F1947-A4AA-A64B-B298-1336428A55CC}"/>
          </ac:spMkLst>
        </pc:spChg>
        <pc:spChg chg="add mod">
          <ac:chgData name="Wihendro" userId="f9130240-3b58-4abf-8031-a26c045549ae" providerId="ADAL" clId="{F8C1E16C-BD91-284E-986B-20F5AC473DAB}" dt="2020-07-20T13:23:53.839" v="258" actId="14100"/>
          <ac:spMkLst>
            <pc:docMk/>
            <pc:sldMk cId="3129030034" sldId="456"/>
            <ac:spMk id="36" creationId="{C2792C5D-F6EC-584A-8FEB-B5CA765A2A0A}"/>
          </ac:spMkLst>
        </pc:spChg>
        <pc:picChg chg="add del mod">
          <ac:chgData name="Wihendro" userId="f9130240-3b58-4abf-8031-a26c045549ae" providerId="ADAL" clId="{F8C1E16C-BD91-284E-986B-20F5AC473DAB}" dt="2020-07-21T18:13:04.640" v="7285"/>
          <ac:picMkLst>
            <pc:docMk/>
            <pc:sldMk cId="3129030034" sldId="456"/>
            <ac:picMk id="2" creationId="{140AA213-B395-8C4D-8806-05A12D877DFF}"/>
          </ac:picMkLst>
        </pc:picChg>
        <pc:picChg chg="add mod">
          <ac:chgData name="Wihendro" userId="f9130240-3b58-4abf-8031-a26c045549ae" providerId="ADAL" clId="{F8C1E16C-BD91-284E-986B-20F5AC473DAB}" dt="2020-07-21T18:13:04.640" v="7285"/>
          <ac:picMkLst>
            <pc:docMk/>
            <pc:sldMk cId="3129030034" sldId="456"/>
            <ac:picMk id="3" creationId="{54449C55-CEFB-CF44-A52F-D3C5064DB95D}"/>
          </ac:picMkLst>
        </pc:picChg>
        <pc:picChg chg="add mod">
          <ac:chgData name="Wihendro" userId="f9130240-3b58-4abf-8031-a26c045549ae" providerId="ADAL" clId="{F8C1E16C-BD91-284E-986B-20F5AC473DAB}" dt="2020-07-20T13:24:09.307" v="260" actId="1038"/>
          <ac:picMkLst>
            <pc:docMk/>
            <pc:sldMk cId="3129030034" sldId="456"/>
            <ac:picMk id="18" creationId="{63FC14B8-1D19-7746-A4D7-FF48BB63ACF5}"/>
          </ac:picMkLst>
        </pc:picChg>
        <pc:picChg chg="del">
          <ac:chgData name="Wihendro" userId="f9130240-3b58-4abf-8031-a26c045549ae" providerId="ADAL" clId="{F8C1E16C-BD91-284E-986B-20F5AC473DAB}" dt="2020-07-20T13:19:01.544" v="232" actId="478"/>
          <ac:picMkLst>
            <pc:docMk/>
            <pc:sldMk cId="3129030034" sldId="456"/>
            <ac:picMk id="19" creationId="{1C8E1554-283B-744F-9AB4-8F577E0AD943}"/>
          </ac:picMkLst>
        </pc:picChg>
        <pc:picChg chg="add mod">
          <ac:chgData name="Wihendro" userId="f9130240-3b58-4abf-8031-a26c045549ae" providerId="ADAL" clId="{F8C1E16C-BD91-284E-986B-20F5AC473DAB}" dt="2020-07-20T13:24:13.488" v="266" actId="1038"/>
          <ac:picMkLst>
            <pc:docMk/>
            <pc:sldMk cId="3129030034" sldId="456"/>
            <ac:picMk id="20" creationId="{9E9E750B-831C-4D42-A5C6-307860946D00}"/>
          </ac:picMkLst>
        </pc:picChg>
        <pc:picChg chg="add mod">
          <ac:chgData name="Wihendro" userId="f9130240-3b58-4abf-8031-a26c045549ae" providerId="ADAL" clId="{F8C1E16C-BD91-284E-986B-20F5AC473DAB}" dt="2020-07-20T13:32:56.153" v="296" actId="1076"/>
          <ac:picMkLst>
            <pc:docMk/>
            <pc:sldMk cId="3129030034" sldId="456"/>
            <ac:picMk id="35" creationId="{885B2315-34C4-644D-B917-383E2D8FDEAB}"/>
          </ac:picMkLst>
        </pc:picChg>
        <pc:cxnChg chg="del mod">
          <ac:chgData name="Wihendro" userId="f9130240-3b58-4abf-8031-a26c045549ae" providerId="ADAL" clId="{F8C1E16C-BD91-284E-986B-20F5AC473DAB}" dt="2020-07-20T13:19:01.544" v="232" actId="478"/>
          <ac:cxnSpMkLst>
            <pc:docMk/>
            <pc:sldMk cId="3129030034" sldId="456"/>
            <ac:cxnSpMk id="25" creationId="{76BDFE4F-0AD6-DD4E-AEF5-43E4DB4F33D6}"/>
          </ac:cxnSpMkLst>
        </pc:cxnChg>
        <pc:cxnChg chg="del mod">
          <ac:chgData name="Wihendro" userId="f9130240-3b58-4abf-8031-a26c045549ae" providerId="ADAL" clId="{F8C1E16C-BD91-284E-986B-20F5AC473DAB}" dt="2020-07-20T13:19:01.544" v="232" actId="478"/>
          <ac:cxnSpMkLst>
            <pc:docMk/>
            <pc:sldMk cId="3129030034" sldId="456"/>
            <ac:cxnSpMk id="28" creationId="{A5D46E0A-7771-924C-885F-1BF6A8F9BB3F}"/>
          </ac:cxnSpMkLst>
        </pc:cxnChg>
        <pc:cxnChg chg="del mod">
          <ac:chgData name="Wihendro" userId="f9130240-3b58-4abf-8031-a26c045549ae" providerId="ADAL" clId="{F8C1E16C-BD91-284E-986B-20F5AC473DAB}" dt="2020-07-20T13:19:01.544" v="232" actId="478"/>
          <ac:cxnSpMkLst>
            <pc:docMk/>
            <pc:sldMk cId="3129030034" sldId="456"/>
            <ac:cxnSpMk id="32" creationId="{B1050EE4-3FA8-C042-A8AD-335A0FEE35BF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01:25.918" v="9141"/>
        <pc:sldMkLst>
          <pc:docMk/>
          <pc:sldMk cId="2167443936" sldId="457"/>
        </pc:sldMkLst>
        <pc:spChg chg="add del mod">
          <ac:chgData name="Wihendro" userId="f9130240-3b58-4abf-8031-a26c045549ae" providerId="ADAL" clId="{F8C1E16C-BD91-284E-986B-20F5AC473DAB}" dt="2020-07-20T13:36:50.864" v="299" actId="478"/>
          <ac:spMkLst>
            <pc:docMk/>
            <pc:sldMk cId="2167443936" sldId="457"/>
            <ac:spMk id="3" creationId="{42876B6B-EBF8-5548-B72F-82B318193D8B}"/>
          </ac:spMkLst>
        </pc:spChg>
        <pc:spChg chg="add del mod">
          <ac:chgData name="Wihendro" userId="f9130240-3b58-4abf-8031-a26c045549ae" providerId="ADAL" clId="{F8C1E16C-BD91-284E-986B-20F5AC473DAB}" dt="2020-07-20T13:38:18.781" v="307" actId="478"/>
          <ac:spMkLst>
            <pc:docMk/>
            <pc:sldMk cId="2167443936" sldId="457"/>
            <ac:spMk id="4" creationId="{1171C4E3-FCD1-E143-A8EC-5EF7406E7883}"/>
          </ac:spMkLst>
        </pc:spChg>
        <pc:spChg chg="add del mod">
          <ac:chgData name="Wihendro" userId="f9130240-3b58-4abf-8031-a26c045549ae" providerId="ADAL" clId="{F8C1E16C-BD91-284E-986B-20F5AC473DAB}" dt="2020-07-20T13:38:21.895" v="308" actId="478"/>
          <ac:spMkLst>
            <pc:docMk/>
            <pc:sldMk cId="2167443936" sldId="457"/>
            <ac:spMk id="6" creationId="{C3448290-8E8C-6646-AD2E-521A00825D3C}"/>
          </ac:spMkLst>
        </pc:spChg>
        <pc:spChg chg="add del mod">
          <ac:chgData name="Wihendro" userId="f9130240-3b58-4abf-8031-a26c045549ae" providerId="ADAL" clId="{F8C1E16C-BD91-284E-986B-20F5AC473DAB}" dt="2020-07-20T13:37:13.447" v="303" actId="478"/>
          <ac:spMkLst>
            <pc:docMk/>
            <pc:sldMk cId="2167443936" sldId="457"/>
            <ac:spMk id="10" creationId="{DDFB5392-313E-2D43-8D77-5277C9A0C70E}"/>
          </ac:spMkLst>
        </pc:spChg>
        <pc:spChg chg="add del mod">
          <ac:chgData name="Wihendro" userId="f9130240-3b58-4abf-8031-a26c045549ae" providerId="ADAL" clId="{F8C1E16C-BD91-284E-986B-20F5AC473DAB}" dt="2020-07-20T13:37:11.140" v="302" actId="478"/>
          <ac:spMkLst>
            <pc:docMk/>
            <pc:sldMk cId="2167443936" sldId="457"/>
            <ac:spMk id="11" creationId="{6D59A9F5-4D0E-CE44-A2BE-329C5D63B40A}"/>
          </ac:spMkLst>
        </pc:spChg>
        <pc:spChg chg="add del mod">
          <ac:chgData name="Wihendro" userId="f9130240-3b58-4abf-8031-a26c045549ae" providerId="ADAL" clId="{F8C1E16C-BD91-284E-986B-20F5AC473DAB}" dt="2020-07-20T13:37:37.906" v="305" actId="478"/>
          <ac:spMkLst>
            <pc:docMk/>
            <pc:sldMk cId="2167443936" sldId="457"/>
            <ac:spMk id="12" creationId="{0C098D42-F5CD-F14C-A935-52F9C6BAA987}"/>
          </ac:spMkLst>
        </pc:spChg>
        <pc:spChg chg="add del mod">
          <ac:chgData name="Wihendro" userId="f9130240-3b58-4abf-8031-a26c045549ae" providerId="ADAL" clId="{F8C1E16C-BD91-284E-986B-20F5AC473DAB}" dt="2020-07-20T13:38:18.781" v="307" actId="478"/>
          <ac:spMkLst>
            <pc:docMk/>
            <pc:sldMk cId="2167443936" sldId="457"/>
            <ac:spMk id="13" creationId="{2A2C3326-62DF-1046-B970-D1FC2C6CC459}"/>
          </ac:spMkLst>
        </pc:spChg>
        <pc:spChg chg="add del mod">
          <ac:chgData name="Wihendro" userId="f9130240-3b58-4abf-8031-a26c045549ae" providerId="ADAL" clId="{F8C1E16C-BD91-284E-986B-20F5AC473DAB}" dt="2020-07-20T13:38:18.781" v="307" actId="478"/>
          <ac:spMkLst>
            <pc:docMk/>
            <pc:sldMk cId="2167443936" sldId="457"/>
            <ac:spMk id="14" creationId="{71ED5186-D38C-A043-B0DC-36D24731A69A}"/>
          </ac:spMkLst>
        </pc:spChg>
        <pc:spChg chg="add del mod">
          <ac:chgData name="Wihendro" userId="f9130240-3b58-4abf-8031-a26c045549ae" providerId="ADAL" clId="{F8C1E16C-BD91-284E-986B-20F5AC473DAB}" dt="2020-07-20T13:38:18.781" v="307" actId="478"/>
          <ac:spMkLst>
            <pc:docMk/>
            <pc:sldMk cId="2167443936" sldId="457"/>
            <ac:spMk id="16" creationId="{CA912BF2-F4EF-D74D-8ADE-F61F5365E31D}"/>
          </ac:spMkLst>
        </pc:spChg>
        <pc:spChg chg="del">
          <ac:chgData name="Wihendro" userId="f9130240-3b58-4abf-8031-a26c045549ae" providerId="ADAL" clId="{F8C1E16C-BD91-284E-986B-20F5AC473DAB}" dt="2020-07-20T13:36:47.739" v="298" actId="478"/>
          <ac:spMkLst>
            <pc:docMk/>
            <pc:sldMk cId="2167443936" sldId="457"/>
            <ac:spMk id="21" creationId="{A84F54E2-08E0-4C40-9C1E-8196AB59354B}"/>
          </ac:spMkLst>
        </pc:spChg>
        <pc:spChg chg="add del mod">
          <ac:chgData name="Wihendro" userId="f9130240-3b58-4abf-8031-a26c045549ae" providerId="ADAL" clId="{F8C1E16C-BD91-284E-986B-20F5AC473DAB}" dt="2020-07-20T13:50:12.048" v="381" actId="478"/>
          <ac:spMkLst>
            <pc:docMk/>
            <pc:sldMk cId="2167443936" sldId="457"/>
            <ac:spMk id="22" creationId="{018978FE-C8C2-BB40-BBFD-67F1D8EB3086}"/>
          </ac:spMkLst>
        </pc:spChg>
        <pc:spChg chg="add mod">
          <ac:chgData name="Wihendro" userId="f9130240-3b58-4abf-8031-a26c045549ae" providerId="ADAL" clId="{F8C1E16C-BD91-284E-986B-20F5AC473DAB}" dt="2020-07-20T13:52:18.690" v="443" actId="14100"/>
          <ac:spMkLst>
            <pc:docMk/>
            <pc:sldMk cId="2167443936" sldId="457"/>
            <ac:spMk id="23" creationId="{B825DD40-E40D-7B47-932B-F178A890806B}"/>
          </ac:spMkLst>
        </pc:spChg>
        <pc:spChg chg="add del mod">
          <ac:chgData name="Wihendro" userId="f9130240-3b58-4abf-8031-a26c045549ae" providerId="ADAL" clId="{F8C1E16C-BD91-284E-986B-20F5AC473DAB}" dt="2020-07-20T13:52:07.668" v="442" actId="478"/>
          <ac:spMkLst>
            <pc:docMk/>
            <pc:sldMk cId="2167443936" sldId="457"/>
            <ac:spMk id="24" creationId="{92BA11FE-DB01-3F45-9F6D-FE474F78572E}"/>
          </ac:spMkLst>
        </pc:spChg>
        <pc:spChg chg="add mod">
          <ac:chgData name="Wihendro" userId="f9130240-3b58-4abf-8031-a26c045549ae" providerId="ADAL" clId="{F8C1E16C-BD91-284E-986B-20F5AC473DAB}" dt="2020-07-21T12:31:42.265" v="3150" actId="20577"/>
          <ac:spMkLst>
            <pc:docMk/>
            <pc:sldMk cId="2167443936" sldId="457"/>
            <ac:spMk id="28" creationId="{B66FF3E9-FF72-B94F-950C-FD1B8456C74F}"/>
          </ac:spMkLst>
        </pc:spChg>
        <pc:spChg chg="del">
          <ac:chgData name="Wihendro" userId="f9130240-3b58-4abf-8031-a26c045549ae" providerId="ADAL" clId="{F8C1E16C-BD91-284E-986B-20F5AC473DAB}" dt="2020-07-20T13:36:47.739" v="298" actId="478"/>
          <ac:spMkLst>
            <pc:docMk/>
            <pc:sldMk cId="2167443936" sldId="457"/>
            <ac:spMk id="36" creationId="{C2792C5D-F6EC-584A-8FEB-B5CA765A2A0A}"/>
          </ac:spMkLst>
        </pc:spChg>
        <pc:picChg chg="add del mod">
          <ac:chgData name="Wihendro" userId="f9130240-3b58-4abf-8031-a26c045549ae" providerId="ADAL" clId="{F8C1E16C-BD91-284E-986B-20F5AC473DAB}" dt="2020-07-21T18:58:08.188" v="9140"/>
          <ac:picMkLst>
            <pc:docMk/>
            <pc:sldMk cId="2167443936" sldId="457"/>
            <ac:picMk id="2" creationId="{ABF242AB-43D3-844B-85FA-E5053D1A256E}"/>
          </ac:picMkLst>
        </pc:picChg>
        <pc:picChg chg="add del mod">
          <ac:chgData name="Wihendro" userId="f9130240-3b58-4abf-8031-a26c045549ae" providerId="ADAL" clId="{F8C1E16C-BD91-284E-986B-20F5AC473DAB}" dt="2020-07-21T19:01:25.918" v="9141"/>
          <ac:picMkLst>
            <pc:docMk/>
            <pc:sldMk cId="2167443936" sldId="457"/>
            <ac:picMk id="3" creationId="{D4EE2921-264B-B347-9046-9AC11C56FC9F}"/>
          </ac:picMkLst>
        </pc:picChg>
        <pc:picChg chg="add mod">
          <ac:chgData name="Wihendro" userId="f9130240-3b58-4abf-8031-a26c045549ae" providerId="ADAL" clId="{F8C1E16C-BD91-284E-986B-20F5AC473DAB}" dt="2020-07-21T19:01:25.918" v="9141"/>
          <ac:picMkLst>
            <pc:docMk/>
            <pc:sldMk cId="2167443936" sldId="457"/>
            <ac:picMk id="4" creationId="{3201A136-7894-9446-83E3-8971001DD972}"/>
          </ac:picMkLst>
        </pc:picChg>
        <pc:picChg chg="add del mod">
          <ac:chgData name="Wihendro" userId="f9130240-3b58-4abf-8031-a26c045549ae" providerId="ADAL" clId="{F8C1E16C-BD91-284E-986B-20F5AC473DAB}" dt="2020-07-20T13:38:18.781" v="307" actId="478"/>
          <ac:picMkLst>
            <pc:docMk/>
            <pc:sldMk cId="2167443936" sldId="457"/>
            <ac:picMk id="9" creationId="{500C4D65-2179-5047-96D4-7B5D999B6611}"/>
          </ac:picMkLst>
        </pc:picChg>
        <pc:picChg chg="del">
          <ac:chgData name="Wihendro" userId="f9130240-3b58-4abf-8031-a26c045549ae" providerId="ADAL" clId="{F8C1E16C-BD91-284E-986B-20F5AC473DAB}" dt="2020-07-20T13:36:47.739" v="298" actId="478"/>
          <ac:picMkLst>
            <pc:docMk/>
            <pc:sldMk cId="2167443936" sldId="457"/>
            <ac:picMk id="18" creationId="{63FC14B8-1D19-7746-A4D7-FF48BB63ACF5}"/>
          </ac:picMkLst>
        </pc:picChg>
        <pc:picChg chg="del">
          <ac:chgData name="Wihendro" userId="f9130240-3b58-4abf-8031-a26c045549ae" providerId="ADAL" clId="{F8C1E16C-BD91-284E-986B-20F5AC473DAB}" dt="2020-07-20T13:36:47.739" v="298" actId="478"/>
          <ac:picMkLst>
            <pc:docMk/>
            <pc:sldMk cId="2167443936" sldId="457"/>
            <ac:picMk id="20" creationId="{9E9E750B-831C-4D42-A5C6-307860946D00}"/>
          </ac:picMkLst>
        </pc:picChg>
        <pc:picChg chg="add mod">
          <ac:chgData name="Wihendro" userId="f9130240-3b58-4abf-8031-a26c045549ae" providerId="ADAL" clId="{F8C1E16C-BD91-284E-986B-20F5AC473DAB}" dt="2020-07-20T13:50:37.239" v="386" actId="1076"/>
          <ac:picMkLst>
            <pc:docMk/>
            <pc:sldMk cId="2167443936" sldId="457"/>
            <ac:picMk id="25" creationId="{C316666A-53F8-C04F-9E1C-B17524DAE08C}"/>
          </ac:picMkLst>
        </pc:picChg>
        <pc:picChg chg="add mod">
          <ac:chgData name="Wihendro" userId="f9130240-3b58-4abf-8031-a26c045549ae" providerId="ADAL" clId="{F8C1E16C-BD91-284E-986B-20F5AC473DAB}" dt="2020-07-20T13:50:37.239" v="386" actId="1076"/>
          <ac:picMkLst>
            <pc:docMk/>
            <pc:sldMk cId="2167443936" sldId="457"/>
            <ac:picMk id="26" creationId="{A98BE4BF-D0F8-D84A-955D-965D03779609}"/>
          </ac:picMkLst>
        </pc:picChg>
        <pc:picChg chg="del">
          <ac:chgData name="Wihendro" userId="f9130240-3b58-4abf-8031-a26c045549ae" providerId="ADAL" clId="{F8C1E16C-BD91-284E-986B-20F5AC473DAB}" dt="2020-07-20T13:36:47.739" v="298" actId="478"/>
          <ac:picMkLst>
            <pc:docMk/>
            <pc:sldMk cId="2167443936" sldId="457"/>
            <ac:picMk id="35" creationId="{885B2315-34C4-644D-B917-383E2D8FDEAB}"/>
          </ac:picMkLst>
        </pc:picChg>
        <pc:cxnChg chg="add del mod">
          <ac:chgData name="Wihendro" userId="f9130240-3b58-4abf-8031-a26c045549ae" providerId="ADAL" clId="{F8C1E16C-BD91-284E-986B-20F5AC473DAB}" dt="2020-07-20T13:38:18.781" v="307" actId="478"/>
          <ac:cxnSpMkLst>
            <pc:docMk/>
            <pc:sldMk cId="2167443936" sldId="457"/>
            <ac:cxnSpMk id="15" creationId="{7BC89CEC-9D2E-3143-A0CC-D96C6A77C968}"/>
          </ac:cxnSpMkLst>
        </pc:cxnChg>
        <pc:cxnChg chg="add mod">
          <ac:chgData name="Wihendro" userId="f9130240-3b58-4abf-8031-a26c045549ae" providerId="ADAL" clId="{F8C1E16C-BD91-284E-986B-20F5AC473DAB}" dt="2020-07-20T13:52:18.690" v="443" actId="14100"/>
          <ac:cxnSpMkLst>
            <pc:docMk/>
            <pc:sldMk cId="2167443936" sldId="457"/>
            <ac:cxnSpMk id="27" creationId="{09951643-7ADE-9842-89DF-5879E8FA2EE0}"/>
          </ac:cxnSpMkLst>
        </pc:cxnChg>
      </pc:sldChg>
      <pc:sldChg chg="addSp delSp modSp add ord modTransition modAnim modNotesTx">
        <pc:chgData name="Wihendro" userId="f9130240-3b58-4abf-8031-a26c045549ae" providerId="ADAL" clId="{F8C1E16C-BD91-284E-986B-20F5AC473DAB}" dt="2020-07-21T18:51:35.942" v="8741"/>
        <pc:sldMkLst>
          <pc:docMk/>
          <pc:sldMk cId="2550389532" sldId="458"/>
        </pc:sldMkLst>
        <pc:spChg chg="mod topLvl">
          <ac:chgData name="Wihendro" userId="f9130240-3b58-4abf-8031-a26c045549ae" providerId="ADAL" clId="{F8C1E16C-BD91-284E-986B-20F5AC473DAB}" dt="2020-07-21T18:29:10.396" v="7426" actId="20577"/>
          <ac:spMkLst>
            <pc:docMk/>
            <pc:sldMk cId="2550389532" sldId="458"/>
            <ac:spMk id="17" creationId="{5F61F197-7E43-CC48-97D2-B9E76D52A3C5}"/>
          </ac:spMkLst>
        </pc:spChg>
        <pc:spChg chg="mod">
          <ac:chgData name="Wihendro" userId="f9130240-3b58-4abf-8031-a26c045549ae" providerId="ADAL" clId="{F8C1E16C-BD91-284E-986B-20F5AC473DAB}" dt="2020-07-20T13:40:25.008" v="321" actId="165"/>
          <ac:spMkLst>
            <pc:docMk/>
            <pc:sldMk cId="2550389532" sldId="458"/>
            <ac:spMk id="18" creationId="{ACA2C34C-AAB5-2043-A63E-20A65C4ED2E3}"/>
          </ac:spMkLst>
        </pc:spChg>
        <pc:spChg chg="del">
          <ac:chgData name="Wihendro" userId="f9130240-3b58-4abf-8031-a26c045549ae" providerId="ADAL" clId="{F8C1E16C-BD91-284E-986B-20F5AC473DAB}" dt="2020-07-20T13:39:41.306" v="311" actId="478"/>
          <ac:spMkLst>
            <pc:docMk/>
            <pc:sldMk cId="2550389532" sldId="458"/>
            <ac:spMk id="22" creationId="{FC6169BA-0EDB-9B47-A405-DA25B0720ACE}"/>
          </ac:spMkLst>
        </pc:spChg>
        <pc:spChg chg="del">
          <ac:chgData name="Wihendro" userId="f9130240-3b58-4abf-8031-a26c045549ae" providerId="ADAL" clId="{F8C1E16C-BD91-284E-986B-20F5AC473DAB}" dt="2020-07-20T13:39:49.406" v="315" actId="478"/>
          <ac:spMkLst>
            <pc:docMk/>
            <pc:sldMk cId="2550389532" sldId="458"/>
            <ac:spMk id="23" creationId="{28066F85-C15D-4B4F-A36F-0B553C463135}"/>
          </ac:spMkLst>
        </pc:spChg>
        <pc:spChg chg="del">
          <ac:chgData name="Wihendro" userId="f9130240-3b58-4abf-8031-a26c045549ae" providerId="ADAL" clId="{F8C1E16C-BD91-284E-986B-20F5AC473DAB}" dt="2020-07-20T13:39:52.461" v="317" actId="478"/>
          <ac:spMkLst>
            <pc:docMk/>
            <pc:sldMk cId="2550389532" sldId="458"/>
            <ac:spMk id="24" creationId="{C185F8E5-8B2D-3D4A-B574-3C60895060A8}"/>
          </ac:spMkLst>
        </pc:spChg>
        <pc:spChg chg="del mod">
          <ac:chgData name="Wihendro" userId="f9130240-3b58-4abf-8031-a26c045549ae" providerId="ADAL" clId="{F8C1E16C-BD91-284E-986B-20F5AC473DAB}" dt="2020-07-20T13:44:51.471" v="338" actId="478"/>
          <ac:spMkLst>
            <pc:docMk/>
            <pc:sldMk cId="2550389532" sldId="458"/>
            <ac:spMk id="26" creationId="{98FFF0BA-831C-E94F-824D-289B23A7DDE1}"/>
          </ac:spMkLst>
        </pc:spChg>
        <pc:spChg chg="del">
          <ac:chgData name="Wihendro" userId="f9130240-3b58-4abf-8031-a26c045549ae" providerId="ADAL" clId="{F8C1E16C-BD91-284E-986B-20F5AC473DAB}" dt="2020-07-20T13:39:47.757" v="314" actId="478"/>
          <ac:spMkLst>
            <pc:docMk/>
            <pc:sldMk cId="2550389532" sldId="458"/>
            <ac:spMk id="27" creationId="{46CF508F-FDB3-C743-A061-5A7A044D52B4}"/>
          </ac:spMkLst>
        </pc:spChg>
        <pc:spChg chg="del">
          <ac:chgData name="Wihendro" userId="f9130240-3b58-4abf-8031-a26c045549ae" providerId="ADAL" clId="{F8C1E16C-BD91-284E-986B-20F5AC473DAB}" dt="2020-07-20T13:39:43.930" v="312" actId="478"/>
          <ac:spMkLst>
            <pc:docMk/>
            <pc:sldMk cId="2550389532" sldId="458"/>
            <ac:spMk id="29" creationId="{0C56AE90-866C-764A-A938-CC1AABE2E6C6}"/>
          </ac:spMkLst>
        </pc:spChg>
        <pc:spChg chg="del">
          <ac:chgData name="Wihendro" userId="f9130240-3b58-4abf-8031-a26c045549ae" providerId="ADAL" clId="{F8C1E16C-BD91-284E-986B-20F5AC473DAB}" dt="2020-07-20T13:39:53.671" v="318" actId="478"/>
          <ac:spMkLst>
            <pc:docMk/>
            <pc:sldMk cId="2550389532" sldId="458"/>
            <ac:spMk id="30" creationId="{A4CD0977-FD72-A54C-AE47-8DC404CA8B2C}"/>
          </ac:spMkLst>
        </pc:spChg>
        <pc:spChg chg="del">
          <ac:chgData name="Wihendro" userId="f9130240-3b58-4abf-8031-a26c045549ae" providerId="ADAL" clId="{F8C1E16C-BD91-284E-986B-20F5AC473DAB}" dt="2020-07-20T13:39:55.938" v="319" actId="478"/>
          <ac:spMkLst>
            <pc:docMk/>
            <pc:sldMk cId="2550389532" sldId="458"/>
            <ac:spMk id="31" creationId="{89035868-C2C6-BD4D-BC72-F1D1534B47B4}"/>
          </ac:spMkLst>
        </pc:spChg>
        <pc:spChg chg="mod">
          <ac:chgData name="Wihendro" userId="f9130240-3b58-4abf-8031-a26c045549ae" providerId="ADAL" clId="{F8C1E16C-BD91-284E-986B-20F5AC473DAB}" dt="2020-07-20T13:51:44.069" v="440" actId="20577"/>
          <ac:spMkLst>
            <pc:docMk/>
            <pc:sldMk cId="2550389532" sldId="458"/>
            <ac:spMk id="33" creationId="{52D36E0C-BCFE-0340-8EA7-3EF56331708E}"/>
          </ac:spMkLst>
        </pc:spChg>
        <pc:grpChg chg="add del mod">
          <ac:chgData name="Wihendro" userId="f9130240-3b58-4abf-8031-a26c045549ae" providerId="ADAL" clId="{F8C1E16C-BD91-284E-986B-20F5AC473DAB}" dt="2020-07-20T13:40:25.008" v="321" actId="165"/>
          <ac:grpSpMkLst>
            <pc:docMk/>
            <pc:sldMk cId="2550389532" sldId="458"/>
            <ac:grpSpMk id="15" creationId="{6002E264-40CD-0E4C-A534-058D46E2FA6A}"/>
          </ac:grpSpMkLst>
        </pc:grpChg>
        <pc:grpChg chg="del mod topLvl">
          <ac:chgData name="Wihendro" userId="f9130240-3b58-4abf-8031-a26c045549ae" providerId="ADAL" clId="{F8C1E16C-BD91-284E-986B-20F5AC473DAB}" dt="2020-07-20T13:40:28.264" v="322" actId="478"/>
          <ac:grpSpMkLst>
            <pc:docMk/>
            <pc:sldMk cId="2550389532" sldId="458"/>
            <ac:grpSpMk id="16" creationId="{BD9FCC40-6C5D-AF41-8EB8-990B1AD3BBE0}"/>
          </ac:grpSpMkLst>
        </pc:grpChg>
        <pc:picChg chg="add del mod">
          <ac:chgData name="Wihendro" userId="f9130240-3b58-4abf-8031-a26c045549ae" providerId="ADAL" clId="{F8C1E16C-BD91-284E-986B-20F5AC473DAB}" dt="2020-07-21T18:39:20.777" v="8726"/>
          <ac:picMkLst>
            <pc:docMk/>
            <pc:sldMk cId="2550389532" sldId="458"/>
            <ac:picMk id="2" creationId="{76285C01-3996-764E-A5F8-99679C38F146}"/>
          </ac:picMkLst>
        </pc:picChg>
        <pc:picChg chg="add del mod">
          <ac:chgData name="Wihendro" userId="f9130240-3b58-4abf-8031-a26c045549ae" providerId="ADAL" clId="{F8C1E16C-BD91-284E-986B-20F5AC473DAB}" dt="2020-07-21T18:46:31.483" v="8740"/>
          <ac:picMkLst>
            <pc:docMk/>
            <pc:sldMk cId="2550389532" sldId="458"/>
            <ac:picMk id="3" creationId="{7F7722B2-10B3-224A-8403-CA3BB81D47E2}"/>
          </ac:picMkLst>
        </pc:picChg>
        <pc:picChg chg="add del mod">
          <ac:chgData name="Wihendro" userId="f9130240-3b58-4abf-8031-a26c045549ae" providerId="ADAL" clId="{F8C1E16C-BD91-284E-986B-20F5AC473DAB}" dt="2020-07-21T18:51:35.942" v="8741"/>
          <ac:picMkLst>
            <pc:docMk/>
            <pc:sldMk cId="2550389532" sldId="458"/>
            <ac:picMk id="4" creationId="{30581E7C-AE05-FC4A-8741-2AB4CA8227BE}"/>
          </ac:picMkLst>
        </pc:picChg>
        <pc:picChg chg="add mod">
          <ac:chgData name="Wihendro" userId="f9130240-3b58-4abf-8031-a26c045549ae" providerId="ADAL" clId="{F8C1E16C-BD91-284E-986B-20F5AC473DAB}" dt="2020-07-21T18:51:35.942" v="8741"/>
          <ac:picMkLst>
            <pc:docMk/>
            <pc:sldMk cId="2550389532" sldId="458"/>
            <ac:picMk id="5" creationId="{9DFE75A8-24EA-D14F-B98D-1619474A3401}"/>
          </ac:picMkLst>
        </pc:picChg>
        <pc:picChg chg="del mod">
          <ac:chgData name="Wihendro" userId="f9130240-3b58-4abf-8031-a26c045549ae" providerId="ADAL" clId="{F8C1E16C-BD91-284E-986B-20F5AC473DAB}" dt="2020-07-20T13:44:52.722" v="339" actId="478"/>
          <ac:picMkLst>
            <pc:docMk/>
            <pc:sldMk cId="2550389532" sldId="458"/>
            <ac:picMk id="19" creationId="{1C8E1554-283B-744F-9AB4-8F577E0AD943}"/>
          </ac:picMkLst>
        </pc:picChg>
        <pc:cxnChg chg="mod">
          <ac:chgData name="Wihendro" userId="f9130240-3b58-4abf-8031-a26c045549ae" providerId="ADAL" clId="{F8C1E16C-BD91-284E-986B-20F5AC473DAB}" dt="2020-07-20T13:40:28.264" v="322" actId="478"/>
          <ac:cxnSpMkLst>
            <pc:docMk/>
            <pc:sldMk cId="2550389532" sldId="458"/>
            <ac:cxnSpMk id="20" creationId="{FBECDF57-39B6-6440-9E6A-6F1443321998}"/>
          </ac:cxnSpMkLst>
        </pc:cxnChg>
        <pc:cxnChg chg="del mod">
          <ac:chgData name="Wihendro" userId="f9130240-3b58-4abf-8031-a26c045549ae" providerId="ADAL" clId="{F8C1E16C-BD91-284E-986B-20F5AC473DAB}" dt="2020-07-20T13:39:51.253" v="316" actId="478"/>
          <ac:cxnSpMkLst>
            <pc:docMk/>
            <pc:sldMk cId="2550389532" sldId="458"/>
            <ac:cxnSpMk id="25" creationId="{76BDFE4F-0AD6-DD4E-AEF5-43E4DB4F33D6}"/>
          </ac:cxnSpMkLst>
        </pc:cxnChg>
        <pc:cxnChg chg="del mod">
          <ac:chgData name="Wihendro" userId="f9130240-3b58-4abf-8031-a26c045549ae" providerId="ADAL" clId="{F8C1E16C-BD91-284E-986B-20F5AC473DAB}" dt="2020-07-20T13:44:49.129" v="337" actId="478"/>
          <ac:cxnSpMkLst>
            <pc:docMk/>
            <pc:sldMk cId="2550389532" sldId="458"/>
            <ac:cxnSpMk id="28" creationId="{A5D46E0A-7771-924C-885F-1BF6A8F9BB3F}"/>
          </ac:cxnSpMkLst>
        </pc:cxnChg>
        <pc:cxnChg chg="del mod">
          <ac:chgData name="Wihendro" userId="f9130240-3b58-4abf-8031-a26c045549ae" providerId="ADAL" clId="{F8C1E16C-BD91-284E-986B-20F5AC473DAB}" dt="2020-07-20T13:39:45.140" v="313" actId="478"/>
          <ac:cxnSpMkLst>
            <pc:docMk/>
            <pc:sldMk cId="2550389532" sldId="458"/>
            <ac:cxnSpMk id="32" creationId="{B1050EE4-3FA8-C042-A8AD-335A0FEE35BF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06:58.101" v="9464"/>
        <pc:sldMkLst>
          <pc:docMk/>
          <pc:sldMk cId="3492950561" sldId="459"/>
        </pc:sldMkLst>
        <pc:spChg chg="add del mod">
          <ac:chgData name="Wihendro" userId="f9130240-3b58-4abf-8031-a26c045549ae" providerId="ADAL" clId="{F8C1E16C-BD91-284E-986B-20F5AC473DAB}" dt="2020-07-20T13:52:36.556" v="446" actId="478"/>
          <ac:spMkLst>
            <pc:docMk/>
            <pc:sldMk cId="3492950561" sldId="459"/>
            <ac:spMk id="3" creationId="{4E83794F-A184-5044-9D5C-39DAE2774C5F}"/>
          </ac:spMkLst>
        </pc:spChg>
        <pc:spChg chg="add del mod">
          <ac:chgData name="Wihendro" userId="f9130240-3b58-4abf-8031-a26c045549ae" providerId="ADAL" clId="{F8C1E16C-BD91-284E-986B-20F5AC473DAB}" dt="2020-07-20T13:55:15.131" v="453" actId="478"/>
          <ac:spMkLst>
            <pc:docMk/>
            <pc:sldMk cId="3492950561" sldId="459"/>
            <ac:spMk id="5" creationId="{5B220132-06AD-9542-95D3-A818AA9F1BA1}"/>
          </ac:spMkLst>
        </pc:spChg>
        <pc:spChg chg="add del mod">
          <ac:chgData name="Wihendro" userId="f9130240-3b58-4abf-8031-a26c045549ae" providerId="ADAL" clId="{F8C1E16C-BD91-284E-986B-20F5AC473DAB}" dt="2020-07-20T13:57:19.603" v="490"/>
          <ac:spMkLst>
            <pc:docMk/>
            <pc:sldMk cId="3492950561" sldId="459"/>
            <ac:spMk id="6" creationId="{BF154988-1746-EE4D-826B-6011518BB49E}"/>
          </ac:spMkLst>
        </pc:spChg>
        <pc:spChg chg="add del mod">
          <ac:chgData name="Wihendro" userId="f9130240-3b58-4abf-8031-a26c045549ae" providerId="ADAL" clId="{F8C1E16C-BD91-284E-986B-20F5AC473DAB}" dt="2020-07-20T13:55:11.739" v="452" actId="478"/>
          <ac:spMkLst>
            <pc:docMk/>
            <pc:sldMk cId="3492950561" sldId="459"/>
            <ac:spMk id="11" creationId="{C21B2FE0-2B04-6740-B493-1A456FB08C96}"/>
          </ac:spMkLst>
        </pc:spChg>
        <pc:spChg chg="add del mod">
          <ac:chgData name="Wihendro" userId="f9130240-3b58-4abf-8031-a26c045549ae" providerId="ADAL" clId="{F8C1E16C-BD91-284E-986B-20F5AC473DAB}" dt="2020-07-20T13:53:17.262" v="450" actId="478"/>
          <ac:spMkLst>
            <pc:docMk/>
            <pc:sldMk cId="3492950561" sldId="459"/>
            <ac:spMk id="12" creationId="{727DFBE4-24D0-034E-B81F-DFDDAC581E24}"/>
          </ac:spMkLst>
        </pc:spChg>
        <pc:spChg chg="add del mod">
          <ac:chgData name="Wihendro" userId="f9130240-3b58-4abf-8031-a26c045549ae" providerId="ADAL" clId="{F8C1E16C-BD91-284E-986B-20F5AC473DAB}" dt="2020-07-20T13:53:11.869" v="449" actId="478"/>
          <ac:spMkLst>
            <pc:docMk/>
            <pc:sldMk cId="3492950561" sldId="459"/>
            <ac:spMk id="13" creationId="{A8A2E475-5E04-3C4B-BF35-2D9AAC5872F1}"/>
          </ac:spMkLst>
        </pc:spChg>
        <pc:spChg chg="add mod">
          <ac:chgData name="Wihendro" userId="f9130240-3b58-4abf-8031-a26c045549ae" providerId="ADAL" clId="{F8C1E16C-BD91-284E-986B-20F5AC473DAB}" dt="2020-07-20T13:55:42.906" v="482" actId="1036"/>
          <ac:spMkLst>
            <pc:docMk/>
            <pc:sldMk cId="3492950561" sldId="459"/>
            <ac:spMk id="14" creationId="{62C63D79-15D4-5D46-881B-DB417D1C4965}"/>
          </ac:spMkLst>
        </pc:spChg>
        <pc:spChg chg="add mod">
          <ac:chgData name="Wihendro" userId="f9130240-3b58-4abf-8031-a26c045549ae" providerId="ADAL" clId="{F8C1E16C-BD91-284E-986B-20F5AC473DAB}" dt="2020-07-20T13:55:42.906" v="482" actId="1036"/>
          <ac:spMkLst>
            <pc:docMk/>
            <pc:sldMk cId="3492950561" sldId="459"/>
            <ac:spMk id="15" creationId="{C9A5373D-A60E-594C-BCDB-0B32B40F8F7F}"/>
          </ac:spMkLst>
        </pc:spChg>
        <pc:spChg chg="add mod">
          <ac:chgData name="Wihendro" userId="f9130240-3b58-4abf-8031-a26c045549ae" providerId="ADAL" clId="{F8C1E16C-BD91-284E-986B-20F5AC473DAB}" dt="2020-07-20T13:55:42.906" v="482" actId="1036"/>
          <ac:spMkLst>
            <pc:docMk/>
            <pc:sldMk cId="3492950561" sldId="459"/>
            <ac:spMk id="16" creationId="{65492C9F-4737-C849-A531-3205494C2C54}"/>
          </ac:spMkLst>
        </pc:spChg>
        <pc:spChg chg="add mod">
          <ac:chgData name="Wihendro" userId="f9130240-3b58-4abf-8031-a26c045549ae" providerId="ADAL" clId="{F8C1E16C-BD91-284E-986B-20F5AC473DAB}" dt="2020-07-21T19:05:19.743" v="9351" actId="20577"/>
          <ac:spMkLst>
            <pc:docMk/>
            <pc:sldMk cId="3492950561" sldId="459"/>
            <ac:spMk id="17" creationId="{BCD0895F-1EBB-BE4B-9118-5DB0CFE2A495}"/>
          </ac:spMkLst>
        </pc:spChg>
        <pc:spChg chg="add mod">
          <ac:chgData name="Wihendro" userId="f9130240-3b58-4abf-8031-a26c045549ae" providerId="ADAL" clId="{F8C1E16C-BD91-284E-986B-20F5AC473DAB}" dt="2020-07-20T13:56:19.539" v="487" actId="255"/>
          <ac:spMkLst>
            <pc:docMk/>
            <pc:sldMk cId="3492950561" sldId="459"/>
            <ac:spMk id="18" creationId="{8651F191-A79B-9B46-9C25-EB57B14906E0}"/>
          </ac:spMkLst>
        </pc:spChg>
        <pc:spChg chg="add del mod">
          <ac:chgData name="Wihendro" userId="f9130240-3b58-4abf-8031-a26c045549ae" providerId="ADAL" clId="{F8C1E16C-BD91-284E-986B-20F5AC473DAB}" dt="2020-07-21T19:01:41.069" v="9153" actId="478"/>
          <ac:spMkLst>
            <pc:docMk/>
            <pc:sldMk cId="3492950561" sldId="459"/>
            <ac:spMk id="22" creationId="{B5B94A1D-9536-444D-891A-893F83E8421A}"/>
          </ac:spMkLst>
        </pc:spChg>
        <pc:spChg chg="del">
          <ac:chgData name="Wihendro" userId="f9130240-3b58-4abf-8031-a26c045549ae" providerId="ADAL" clId="{F8C1E16C-BD91-284E-986B-20F5AC473DAB}" dt="2020-07-20T13:52:32.306" v="445" actId="478"/>
          <ac:spMkLst>
            <pc:docMk/>
            <pc:sldMk cId="3492950561" sldId="459"/>
            <ac:spMk id="23" creationId="{B825DD40-E40D-7B47-932B-F178A890806B}"/>
          </ac:spMkLst>
        </pc:spChg>
        <pc:spChg chg="add del mod">
          <ac:chgData name="Wihendro" userId="f9130240-3b58-4abf-8031-a26c045549ae" providerId="ADAL" clId="{F8C1E16C-BD91-284E-986B-20F5AC473DAB}" dt="2020-07-21T19:01:41.069" v="9153" actId="478"/>
          <ac:spMkLst>
            <pc:docMk/>
            <pc:sldMk cId="3492950561" sldId="459"/>
            <ac:spMk id="24" creationId="{D2C82608-392E-5441-B488-DD5C508CE3F9}"/>
          </ac:spMkLst>
        </pc:spChg>
        <pc:spChg chg="del">
          <ac:chgData name="Wihendro" userId="f9130240-3b58-4abf-8031-a26c045549ae" providerId="ADAL" clId="{F8C1E16C-BD91-284E-986B-20F5AC473DAB}" dt="2020-07-20T13:52:32.306" v="445" actId="478"/>
          <ac:spMkLst>
            <pc:docMk/>
            <pc:sldMk cId="3492950561" sldId="459"/>
            <ac:spMk id="28" creationId="{B66FF3E9-FF72-B94F-950C-FD1B8456C74F}"/>
          </ac:spMkLst>
        </pc:spChg>
        <pc:picChg chg="add del mod">
          <ac:chgData name="Wihendro" userId="f9130240-3b58-4abf-8031-a26c045549ae" providerId="ADAL" clId="{F8C1E16C-BD91-284E-986B-20F5AC473DAB}" dt="2020-07-21T12:54:11.086" v="3280" actId="478"/>
          <ac:picMkLst>
            <pc:docMk/>
            <pc:sldMk cId="3492950561" sldId="459"/>
            <ac:picMk id="3" creationId="{84F5225D-33E1-DA43-9E1B-E7FE566D3F20}"/>
          </ac:picMkLst>
        </pc:picChg>
        <pc:picChg chg="add del mod">
          <ac:chgData name="Wihendro" userId="f9130240-3b58-4abf-8031-a26c045549ae" providerId="ADAL" clId="{F8C1E16C-BD91-284E-986B-20F5AC473DAB}" dt="2020-07-21T14:13:28.736" v="4452" actId="478"/>
          <ac:picMkLst>
            <pc:docMk/>
            <pc:sldMk cId="3492950561" sldId="459"/>
            <ac:picMk id="4" creationId="{C3ADF680-8647-424A-88E5-D498DB16FA61}"/>
          </ac:picMkLst>
        </pc:picChg>
        <pc:picChg chg="add del mod">
          <ac:chgData name="Wihendro" userId="f9130240-3b58-4abf-8031-a26c045549ae" providerId="ADAL" clId="{F8C1E16C-BD91-284E-986B-20F5AC473DAB}" dt="2020-07-21T14:13:30.239" v="4453" actId="478"/>
          <ac:picMkLst>
            <pc:docMk/>
            <pc:sldMk cId="3492950561" sldId="459"/>
            <ac:picMk id="5" creationId="{9EDFFD1B-A129-B14F-9BCC-712F71892535}"/>
          </ac:picMkLst>
        </pc:picChg>
        <pc:picChg chg="add del mod">
          <ac:chgData name="Wihendro" userId="f9130240-3b58-4abf-8031-a26c045549ae" providerId="ADAL" clId="{F8C1E16C-BD91-284E-986B-20F5AC473DAB}" dt="2020-07-21T14:13:33.084" v="4454" actId="478"/>
          <ac:picMkLst>
            <pc:docMk/>
            <pc:sldMk cId="3492950561" sldId="459"/>
            <ac:picMk id="7" creationId="{1406783C-DE88-3C40-9116-3C8077E79018}"/>
          </ac:picMkLst>
        </pc:picChg>
        <pc:picChg chg="add mod">
          <ac:chgData name="Wihendro" userId="f9130240-3b58-4abf-8031-a26c045549ae" providerId="ADAL" clId="{F8C1E16C-BD91-284E-986B-20F5AC473DAB}" dt="2020-07-21T14:13:46.578" v="4459" actId="1076"/>
          <ac:picMkLst>
            <pc:docMk/>
            <pc:sldMk cId="3492950561" sldId="459"/>
            <ac:picMk id="9" creationId="{069A6B11-812E-CF4B-8875-CABABC10EC64}"/>
          </ac:picMkLst>
        </pc:picChg>
        <pc:picChg chg="add del mod">
          <ac:chgData name="Wihendro" userId="f9130240-3b58-4abf-8031-a26c045549ae" providerId="ADAL" clId="{F8C1E16C-BD91-284E-986B-20F5AC473DAB}" dt="2020-07-21T10:18:05.498" v="1817" actId="478"/>
          <ac:picMkLst>
            <pc:docMk/>
            <pc:sldMk cId="3492950561" sldId="459"/>
            <ac:picMk id="9" creationId="{7110DF77-A099-D547-A6D3-339E5F5D286B}"/>
          </ac:picMkLst>
        </pc:picChg>
        <pc:picChg chg="add mod">
          <ac:chgData name="Wihendro" userId="f9130240-3b58-4abf-8031-a26c045549ae" providerId="ADAL" clId="{F8C1E16C-BD91-284E-986B-20F5AC473DAB}" dt="2020-07-20T13:55:42.906" v="482" actId="1036"/>
          <ac:picMkLst>
            <pc:docMk/>
            <pc:sldMk cId="3492950561" sldId="459"/>
            <ac:picMk id="10" creationId="{5D524557-68B2-184C-8CDC-4EC07D1353B2}"/>
          </ac:picMkLst>
        </pc:picChg>
        <pc:picChg chg="add mod">
          <ac:chgData name="Wihendro" userId="f9130240-3b58-4abf-8031-a26c045549ae" providerId="ADAL" clId="{F8C1E16C-BD91-284E-986B-20F5AC473DAB}" dt="2020-07-21T14:14:05.795" v="4466" actId="1076"/>
          <ac:picMkLst>
            <pc:docMk/>
            <pc:sldMk cId="3492950561" sldId="459"/>
            <ac:picMk id="12" creationId="{D133743B-7C69-4241-AAF7-956109A103E6}"/>
          </ac:picMkLst>
        </pc:picChg>
        <pc:picChg chg="add del mod">
          <ac:chgData name="Wihendro" userId="f9130240-3b58-4abf-8031-a26c045549ae" providerId="ADAL" clId="{F8C1E16C-BD91-284E-986B-20F5AC473DAB}" dt="2020-07-21T19:05:08.789" v="9347"/>
          <ac:picMkLst>
            <pc:docMk/>
            <pc:sldMk cId="3492950561" sldId="459"/>
            <ac:picMk id="13" creationId="{CF4BE089-2184-3C4C-844A-7EC3153D8EED}"/>
          </ac:picMkLst>
        </pc:picChg>
        <pc:picChg chg="add del mod">
          <ac:chgData name="Wihendro" userId="f9130240-3b58-4abf-8031-a26c045549ae" providerId="ADAL" clId="{F8C1E16C-BD91-284E-986B-20F5AC473DAB}" dt="2020-07-21T10:16:35.040" v="1809" actId="478"/>
          <ac:picMkLst>
            <pc:docMk/>
            <pc:sldMk cId="3492950561" sldId="459"/>
            <ac:picMk id="21" creationId="{39D8765F-3725-F84B-8042-3904E713D29A}"/>
          </ac:picMkLst>
        </pc:picChg>
        <pc:picChg chg="add del mod">
          <ac:chgData name="Wihendro" userId="f9130240-3b58-4abf-8031-a26c045549ae" providerId="ADAL" clId="{F8C1E16C-BD91-284E-986B-20F5AC473DAB}" dt="2020-07-21T19:06:58.101" v="9464"/>
          <ac:picMkLst>
            <pc:docMk/>
            <pc:sldMk cId="3492950561" sldId="459"/>
            <ac:picMk id="23" creationId="{4184699F-DC98-1144-8B30-35C610923290}"/>
          </ac:picMkLst>
        </pc:picChg>
        <pc:picChg chg="add mod">
          <ac:chgData name="Wihendro" userId="f9130240-3b58-4abf-8031-a26c045549ae" providerId="ADAL" clId="{F8C1E16C-BD91-284E-986B-20F5AC473DAB}" dt="2020-07-21T19:06:58.101" v="9464"/>
          <ac:picMkLst>
            <pc:docMk/>
            <pc:sldMk cId="3492950561" sldId="459"/>
            <ac:picMk id="25" creationId="{35AFCBAC-3873-9A49-949D-0A1C254605CC}"/>
          </ac:picMkLst>
        </pc:picChg>
        <pc:picChg chg="del">
          <ac:chgData name="Wihendro" userId="f9130240-3b58-4abf-8031-a26c045549ae" providerId="ADAL" clId="{F8C1E16C-BD91-284E-986B-20F5AC473DAB}" dt="2020-07-20T13:52:32.306" v="445" actId="478"/>
          <ac:picMkLst>
            <pc:docMk/>
            <pc:sldMk cId="3492950561" sldId="459"/>
            <ac:picMk id="25" creationId="{C316666A-53F8-C04F-9E1C-B17524DAE08C}"/>
          </ac:picMkLst>
        </pc:picChg>
        <pc:picChg chg="del">
          <ac:chgData name="Wihendro" userId="f9130240-3b58-4abf-8031-a26c045549ae" providerId="ADAL" clId="{F8C1E16C-BD91-284E-986B-20F5AC473DAB}" dt="2020-07-20T13:52:32.306" v="445" actId="478"/>
          <ac:picMkLst>
            <pc:docMk/>
            <pc:sldMk cId="3492950561" sldId="459"/>
            <ac:picMk id="26" creationId="{A98BE4BF-D0F8-D84A-955D-965D03779609}"/>
          </ac:picMkLst>
        </pc:picChg>
        <pc:cxnChg chg="add mod">
          <ac:chgData name="Wihendro" userId="f9130240-3b58-4abf-8031-a26c045549ae" providerId="ADAL" clId="{F8C1E16C-BD91-284E-986B-20F5AC473DAB}" dt="2020-07-20T13:55:42.906" v="482" actId="1036"/>
          <ac:cxnSpMkLst>
            <pc:docMk/>
            <pc:sldMk cId="3492950561" sldId="459"/>
            <ac:cxnSpMk id="19" creationId="{4C13391E-1658-2C4A-A6B9-505469DA73ED}"/>
          </ac:cxnSpMkLst>
        </pc:cxnChg>
        <pc:cxnChg chg="add mod">
          <ac:chgData name="Wihendro" userId="f9130240-3b58-4abf-8031-a26c045549ae" providerId="ADAL" clId="{F8C1E16C-BD91-284E-986B-20F5AC473DAB}" dt="2020-07-20T13:55:42.906" v="482" actId="1036"/>
          <ac:cxnSpMkLst>
            <pc:docMk/>
            <pc:sldMk cId="3492950561" sldId="459"/>
            <ac:cxnSpMk id="20" creationId="{5CC611DC-1557-BB46-83C7-5CB0FA94AA93}"/>
          </ac:cxnSpMkLst>
        </pc:cxnChg>
        <pc:cxnChg chg="del mod">
          <ac:chgData name="Wihendro" userId="f9130240-3b58-4abf-8031-a26c045549ae" providerId="ADAL" clId="{F8C1E16C-BD91-284E-986B-20F5AC473DAB}" dt="2020-07-20T13:52:32.306" v="445" actId="478"/>
          <ac:cxnSpMkLst>
            <pc:docMk/>
            <pc:sldMk cId="3492950561" sldId="459"/>
            <ac:cxnSpMk id="27" creationId="{09951643-7ADE-9842-89DF-5879E8FA2EE0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09:21.772" v="9610" actId="20577"/>
        <pc:sldMkLst>
          <pc:docMk/>
          <pc:sldMk cId="1001875778" sldId="460"/>
        </pc:sldMkLst>
        <pc:spChg chg="add del mod">
          <ac:chgData name="Wihendro" userId="f9130240-3b58-4abf-8031-a26c045549ae" providerId="ADAL" clId="{F8C1E16C-BD91-284E-986B-20F5AC473DAB}" dt="2020-07-20T13:59:03.903" v="493" actId="478"/>
          <ac:spMkLst>
            <pc:docMk/>
            <pc:sldMk cId="1001875778" sldId="460"/>
            <ac:spMk id="3" creationId="{2827E378-AFEA-0646-835C-C0EE10325437}"/>
          </ac:spMkLst>
        </pc:spChg>
        <pc:spChg chg="del">
          <ac:chgData name="Wihendro" userId="f9130240-3b58-4abf-8031-a26c045549ae" providerId="ADAL" clId="{F8C1E16C-BD91-284E-986B-20F5AC473DAB}" dt="2020-07-20T13:59:00.683" v="492" actId="478"/>
          <ac:spMkLst>
            <pc:docMk/>
            <pc:sldMk cId="1001875778" sldId="460"/>
            <ac:spMk id="14" creationId="{62C63D79-15D4-5D46-881B-DB417D1C4965}"/>
          </ac:spMkLst>
        </pc:spChg>
        <pc:spChg chg="del">
          <ac:chgData name="Wihendro" userId="f9130240-3b58-4abf-8031-a26c045549ae" providerId="ADAL" clId="{F8C1E16C-BD91-284E-986B-20F5AC473DAB}" dt="2020-07-20T13:59:00.683" v="492" actId="478"/>
          <ac:spMkLst>
            <pc:docMk/>
            <pc:sldMk cId="1001875778" sldId="460"/>
            <ac:spMk id="15" creationId="{C9A5373D-A60E-594C-BCDB-0B32B40F8F7F}"/>
          </ac:spMkLst>
        </pc:spChg>
        <pc:spChg chg="del">
          <ac:chgData name="Wihendro" userId="f9130240-3b58-4abf-8031-a26c045549ae" providerId="ADAL" clId="{F8C1E16C-BD91-284E-986B-20F5AC473DAB}" dt="2020-07-20T13:59:00.683" v="492" actId="478"/>
          <ac:spMkLst>
            <pc:docMk/>
            <pc:sldMk cId="1001875778" sldId="460"/>
            <ac:spMk id="16" creationId="{65492C9F-4737-C849-A531-3205494C2C54}"/>
          </ac:spMkLst>
        </pc:spChg>
        <pc:spChg chg="del">
          <ac:chgData name="Wihendro" userId="f9130240-3b58-4abf-8031-a26c045549ae" providerId="ADAL" clId="{F8C1E16C-BD91-284E-986B-20F5AC473DAB}" dt="2020-07-20T13:59:00.683" v="492" actId="478"/>
          <ac:spMkLst>
            <pc:docMk/>
            <pc:sldMk cId="1001875778" sldId="460"/>
            <ac:spMk id="17" creationId="{BCD0895F-1EBB-BE4B-9118-5DB0CFE2A495}"/>
          </ac:spMkLst>
        </pc:spChg>
        <pc:spChg chg="del">
          <ac:chgData name="Wihendro" userId="f9130240-3b58-4abf-8031-a26c045549ae" providerId="ADAL" clId="{F8C1E16C-BD91-284E-986B-20F5AC473DAB}" dt="2020-07-20T13:59:00.683" v="492" actId="478"/>
          <ac:spMkLst>
            <pc:docMk/>
            <pc:sldMk cId="1001875778" sldId="460"/>
            <ac:spMk id="18" creationId="{8651F191-A79B-9B46-9C25-EB57B14906E0}"/>
          </ac:spMkLst>
        </pc:spChg>
        <pc:spChg chg="add del mod">
          <ac:chgData name="Wihendro" userId="f9130240-3b58-4abf-8031-a26c045549ae" providerId="ADAL" clId="{F8C1E16C-BD91-284E-986B-20F5AC473DAB}" dt="2020-07-20T14:11:47.990" v="496" actId="478"/>
          <ac:spMkLst>
            <pc:docMk/>
            <pc:sldMk cId="1001875778" sldId="460"/>
            <ac:spMk id="22" creationId="{AA60BBB8-A072-EF43-9A4D-1D9D37CAA11B}"/>
          </ac:spMkLst>
        </pc:spChg>
        <pc:spChg chg="del">
          <ac:chgData name="Wihendro" userId="f9130240-3b58-4abf-8031-a26c045549ae" providerId="ADAL" clId="{F8C1E16C-BD91-284E-986B-20F5AC473DAB}" dt="2020-07-20T13:59:00.683" v="492" actId="478"/>
          <ac:spMkLst>
            <pc:docMk/>
            <pc:sldMk cId="1001875778" sldId="460"/>
            <ac:spMk id="24" creationId="{D2C82608-392E-5441-B488-DD5C508CE3F9}"/>
          </ac:spMkLst>
        </pc:spChg>
        <pc:spChg chg="add mod">
          <ac:chgData name="Wihendro" userId="f9130240-3b58-4abf-8031-a26c045549ae" providerId="ADAL" clId="{F8C1E16C-BD91-284E-986B-20F5AC473DAB}" dt="2020-07-20T14:11:43.888" v="495" actId="1076"/>
          <ac:spMkLst>
            <pc:docMk/>
            <pc:sldMk cId="1001875778" sldId="460"/>
            <ac:spMk id="25" creationId="{D3F56580-601F-0341-846F-95A4CAE4C71C}"/>
          </ac:spMkLst>
        </pc:spChg>
        <pc:spChg chg="add mod">
          <ac:chgData name="Wihendro" userId="f9130240-3b58-4abf-8031-a26c045549ae" providerId="ADAL" clId="{F8C1E16C-BD91-284E-986B-20F5AC473DAB}" dt="2020-07-21T19:09:21.772" v="9610" actId="20577"/>
          <ac:spMkLst>
            <pc:docMk/>
            <pc:sldMk cId="1001875778" sldId="460"/>
            <ac:spMk id="26" creationId="{7EF891E3-FB52-6B46-9048-62736A5213D5}"/>
          </ac:spMkLst>
        </pc:spChg>
        <pc:spChg chg="add del mod">
          <ac:chgData name="Wihendro" userId="f9130240-3b58-4abf-8031-a26c045549ae" providerId="ADAL" clId="{F8C1E16C-BD91-284E-986B-20F5AC473DAB}" dt="2020-07-20T14:12:31.187" v="522" actId="478"/>
          <ac:spMkLst>
            <pc:docMk/>
            <pc:sldMk cId="1001875778" sldId="460"/>
            <ac:spMk id="28" creationId="{DB717101-626C-4A45-A530-D99080ABBD62}"/>
          </ac:spMkLst>
        </pc:spChg>
        <pc:spChg chg="add mod">
          <ac:chgData name="Wihendro" userId="f9130240-3b58-4abf-8031-a26c045549ae" providerId="ADAL" clId="{F8C1E16C-BD91-284E-986B-20F5AC473DAB}" dt="2020-07-21T19:07:09.638" v="9477" actId="20577"/>
          <ac:spMkLst>
            <pc:docMk/>
            <pc:sldMk cId="1001875778" sldId="460"/>
            <ac:spMk id="29" creationId="{B0E069A2-9B94-7944-BBC2-BCAE66BF9192}"/>
          </ac:spMkLst>
        </pc:spChg>
        <pc:picChg chg="add del mod">
          <ac:chgData name="Wihendro" userId="f9130240-3b58-4abf-8031-a26c045549ae" providerId="ADAL" clId="{F8C1E16C-BD91-284E-986B-20F5AC473DAB}" dt="2020-07-21T19:09:08.435" v="9601"/>
          <ac:picMkLst>
            <pc:docMk/>
            <pc:sldMk cId="1001875778" sldId="460"/>
            <ac:picMk id="2" creationId="{165F1BE2-B436-6448-A69B-0EEBA13A472A}"/>
          </ac:picMkLst>
        </pc:picChg>
        <pc:picChg chg="add mod">
          <ac:chgData name="Wihendro" userId="f9130240-3b58-4abf-8031-a26c045549ae" providerId="ADAL" clId="{F8C1E16C-BD91-284E-986B-20F5AC473DAB}" dt="2020-07-21T19:09:08.435" v="9601"/>
          <ac:picMkLst>
            <pc:docMk/>
            <pc:sldMk cId="1001875778" sldId="460"/>
            <ac:picMk id="3" creationId="{13A5F842-2B63-3B4B-A135-D177AF8A7319}"/>
          </ac:picMkLst>
        </pc:picChg>
        <pc:picChg chg="del">
          <ac:chgData name="Wihendro" userId="f9130240-3b58-4abf-8031-a26c045549ae" providerId="ADAL" clId="{F8C1E16C-BD91-284E-986B-20F5AC473DAB}" dt="2020-07-20T13:59:00.683" v="492" actId="478"/>
          <ac:picMkLst>
            <pc:docMk/>
            <pc:sldMk cId="1001875778" sldId="460"/>
            <ac:picMk id="9" creationId="{7110DF77-A099-D547-A6D3-339E5F5D286B}"/>
          </ac:picMkLst>
        </pc:picChg>
        <pc:picChg chg="del">
          <ac:chgData name="Wihendro" userId="f9130240-3b58-4abf-8031-a26c045549ae" providerId="ADAL" clId="{F8C1E16C-BD91-284E-986B-20F5AC473DAB}" dt="2020-07-20T13:59:00.683" v="492" actId="478"/>
          <ac:picMkLst>
            <pc:docMk/>
            <pc:sldMk cId="1001875778" sldId="460"/>
            <ac:picMk id="10" creationId="{5D524557-68B2-184C-8CDC-4EC07D1353B2}"/>
          </ac:picMkLst>
        </pc:picChg>
        <pc:picChg chg="del">
          <ac:chgData name="Wihendro" userId="f9130240-3b58-4abf-8031-a26c045549ae" providerId="ADAL" clId="{F8C1E16C-BD91-284E-986B-20F5AC473DAB}" dt="2020-07-20T13:59:00.683" v="492" actId="478"/>
          <ac:picMkLst>
            <pc:docMk/>
            <pc:sldMk cId="1001875778" sldId="460"/>
            <ac:picMk id="21" creationId="{39D8765F-3725-F84B-8042-3904E713D29A}"/>
          </ac:picMkLst>
        </pc:picChg>
        <pc:picChg chg="add mod">
          <ac:chgData name="Wihendro" userId="f9130240-3b58-4abf-8031-a26c045549ae" providerId="ADAL" clId="{F8C1E16C-BD91-284E-986B-20F5AC473DAB}" dt="2020-07-20T14:11:43.888" v="495" actId="1076"/>
          <ac:picMkLst>
            <pc:docMk/>
            <pc:sldMk cId="1001875778" sldId="460"/>
            <ac:picMk id="23" creationId="{51FBA097-645D-3749-86AC-2A3B3ABE0294}"/>
          </ac:picMkLst>
        </pc:picChg>
        <pc:cxnChg chg="del">
          <ac:chgData name="Wihendro" userId="f9130240-3b58-4abf-8031-a26c045549ae" providerId="ADAL" clId="{F8C1E16C-BD91-284E-986B-20F5AC473DAB}" dt="2020-07-20T13:59:00.683" v="492" actId="478"/>
          <ac:cxnSpMkLst>
            <pc:docMk/>
            <pc:sldMk cId="1001875778" sldId="460"/>
            <ac:cxnSpMk id="19" creationId="{4C13391E-1658-2C4A-A6B9-505469DA73ED}"/>
          </ac:cxnSpMkLst>
        </pc:cxnChg>
        <pc:cxnChg chg="del">
          <ac:chgData name="Wihendro" userId="f9130240-3b58-4abf-8031-a26c045549ae" providerId="ADAL" clId="{F8C1E16C-BD91-284E-986B-20F5AC473DAB}" dt="2020-07-20T13:59:00.683" v="492" actId="478"/>
          <ac:cxnSpMkLst>
            <pc:docMk/>
            <pc:sldMk cId="1001875778" sldId="460"/>
            <ac:cxnSpMk id="20" creationId="{5CC611DC-1557-BB46-83C7-5CB0FA94AA93}"/>
          </ac:cxnSpMkLst>
        </pc:cxnChg>
        <pc:cxnChg chg="add mod">
          <ac:chgData name="Wihendro" userId="f9130240-3b58-4abf-8031-a26c045549ae" providerId="ADAL" clId="{F8C1E16C-BD91-284E-986B-20F5AC473DAB}" dt="2020-07-20T14:12:03.696" v="501" actId="255"/>
          <ac:cxnSpMkLst>
            <pc:docMk/>
            <pc:sldMk cId="1001875778" sldId="460"/>
            <ac:cxnSpMk id="27" creationId="{70C678DF-0662-5F49-B5B1-B68D504E53B8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23:35.665" v="9842"/>
        <pc:sldMkLst>
          <pc:docMk/>
          <pc:sldMk cId="3102826042" sldId="461"/>
        </pc:sldMkLst>
        <pc:spChg chg="add del mod">
          <ac:chgData name="Wihendro" userId="f9130240-3b58-4abf-8031-a26c045549ae" providerId="ADAL" clId="{F8C1E16C-BD91-284E-986B-20F5AC473DAB}" dt="2020-07-20T14:12:58.037" v="526" actId="478"/>
          <ac:spMkLst>
            <pc:docMk/>
            <pc:sldMk cId="3102826042" sldId="461"/>
            <ac:spMk id="3" creationId="{188F73F0-DB95-904C-A5A4-79112D3102C5}"/>
          </ac:spMkLst>
        </pc:spChg>
        <pc:spChg chg="add del mod">
          <ac:chgData name="Wihendro" userId="f9130240-3b58-4abf-8031-a26c045549ae" providerId="ADAL" clId="{F8C1E16C-BD91-284E-986B-20F5AC473DAB}" dt="2020-07-20T14:13:23.027" v="529" actId="478"/>
          <ac:spMkLst>
            <pc:docMk/>
            <pc:sldMk cId="3102826042" sldId="461"/>
            <ac:spMk id="10" creationId="{5FFF2683-7A39-B847-B3C6-FB36262EF79C}"/>
          </ac:spMkLst>
        </pc:spChg>
        <pc:spChg chg="add mod">
          <ac:chgData name="Wihendro" userId="f9130240-3b58-4abf-8031-a26c045549ae" providerId="ADAL" clId="{F8C1E16C-BD91-284E-986B-20F5AC473DAB}" dt="2020-07-20T14:14:09.935" v="548" actId="1076"/>
          <ac:spMkLst>
            <pc:docMk/>
            <pc:sldMk cId="3102826042" sldId="461"/>
            <ac:spMk id="11" creationId="{918D82B0-A97C-9349-A235-F3D46FACA1D9}"/>
          </ac:spMkLst>
        </pc:spChg>
        <pc:spChg chg="add mod">
          <ac:chgData name="Wihendro" userId="f9130240-3b58-4abf-8031-a26c045549ae" providerId="ADAL" clId="{F8C1E16C-BD91-284E-986B-20F5AC473DAB}" dt="2020-07-21T19:13:15.862" v="9727" actId="20577"/>
          <ac:spMkLst>
            <pc:docMk/>
            <pc:sldMk cId="3102826042" sldId="461"/>
            <ac:spMk id="12" creationId="{3FEAE5BE-E286-BD4F-ADE6-A5FFBA06F306}"/>
          </ac:spMkLst>
        </pc:spChg>
        <pc:spChg chg="add del mod">
          <ac:chgData name="Wihendro" userId="f9130240-3b58-4abf-8031-a26c045549ae" providerId="ADAL" clId="{F8C1E16C-BD91-284E-986B-20F5AC473DAB}" dt="2020-07-20T14:13:53.939" v="547" actId="478"/>
          <ac:spMkLst>
            <pc:docMk/>
            <pc:sldMk cId="3102826042" sldId="461"/>
            <ac:spMk id="13" creationId="{5A974244-4C12-2045-B641-5EA43D131483}"/>
          </ac:spMkLst>
        </pc:spChg>
        <pc:spChg chg="add mod">
          <ac:chgData name="Wihendro" userId="f9130240-3b58-4abf-8031-a26c045549ae" providerId="ADAL" clId="{F8C1E16C-BD91-284E-986B-20F5AC473DAB}" dt="2020-07-20T14:13:48.125" v="546" actId="20577"/>
          <ac:spMkLst>
            <pc:docMk/>
            <pc:sldMk cId="3102826042" sldId="461"/>
            <ac:spMk id="15" creationId="{45D1D146-5874-7446-A088-03705D54D350}"/>
          </ac:spMkLst>
        </pc:spChg>
        <pc:spChg chg="del">
          <ac:chgData name="Wihendro" userId="f9130240-3b58-4abf-8031-a26c045549ae" providerId="ADAL" clId="{F8C1E16C-BD91-284E-986B-20F5AC473DAB}" dt="2020-07-20T14:12:53.512" v="525" actId="478"/>
          <ac:spMkLst>
            <pc:docMk/>
            <pc:sldMk cId="3102826042" sldId="461"/>
            <ac:spMk id="25" creationId="{D3F56580-601F-0341-846F-95A4CAE4C71C}"/>
          </ac:spMkLst>
        </pc:spChg>
        <pc:spChg chg="del">
          <ac:chgData name="Wihendro" userId="f9130240-3b58-4abf-8031-a26c045549ae" providerId="ADAL" clId="{F8C1E16C-BD91-284E-986B-20F5AC473DAB}" dt="2020-07-20T14:12:53.512" v="525" actId="478"/>
          <ac:spMkLst>
            <pc:docMk/>
            <pc:sldMk cId="3102826042" sldId="461"/>
            <ac:spMk id="26" creationId="{7EF891E3-FB52-6B46-9048-62736A5213D5}"/>
          </ac:spMkLst>
        </pc:spChg>
        <pc:spChg chg="del">
          <ac:chgData name="Wihendro" userId="f9130240-3b58-4abf-8031-a26c045549ae" providerId="ADAL" clId="{F8C1E16C-BD91-284E-986B-20F5AC473DAB}" dt="2020-07-20T14:12:53.512" v="525" actId="478"/>
          <ac:spMkLst>
            <pc:docMk/>
            <pc:sldMk cId="3102826042" sldId="461"/>
            <ac:spMk id="29" creationId="{B0E069A2-9B94-7944-BBC2-BCAE66BF9192}"/>
          </ac:spMkLst>
        </pc:spChg>
        <pc:picChg chg="add del mod">
          <ac:chgData name="Wihendro" userId="f9130240-3b58-4abf-8031-a26c045549ae" providerId="ADAL" clId="{F8C1E16C-BD91-284E-986B-20F5AC473DAB}" dt="2020-07-21T19:16:45.188" v="9824"/>
          <ac:picMkLst>
            <pc:docMk/>
            <pc:sldMk cId="3102826042" sldId="461"/>
            <ac:picMk id="2" creationId="{FB83FA31-EE1A-0040-8499-5632CCDCA6CD}"/>
          </ac:picMkLst>
        </pc:picChg>
        <pc:picChg chg="add del mod">
          <ac:chgData name="Wihendro" userId="f9130240-3b58-4abf-8031-a26c045549ae" providerId="ADAL" clId="{F8C1E16C-BD91-284E-986B-20F5AC473DAB}" dt="2020-07-21T19:23:35.665" v="9842"/>
          <ac:picMkLst>
            <pc:docMk/>
            <pc:sldMk cId="3102826042" sldId="461"/>
            <ac:picMk id="3" creationId="{29B28AE1-9E28-5943-BEA8-8BA7E871C153}"/>
          </ac:picMkLst>
        </pc:picChg>
        <pc:picChg chg="add mod">
          <ac:chgData name="Wihendro" userId="f9130240-3b58-4abf-8031-a26c045549ae" providerId="ADAL" clId="{F8C1E16C-BD91-284E-986B-20F5AC473DAB}" dt="2020-07-21T19:23:35.665" v="9842"/>
          <ac:picMkLst>
            <pc:docMk/>
            <pc:sldMk cId="3102826042" sldId="461"/>
            <ac:picMk id="4" creationId="{9AB6F70A-C2EA-DD4F-A08E-25DF9F236E68}"/>
          </ac:picMkLst>
        </pc:picChg>
        <pc:picChg chg="add mod">
          <ac:chgData name="Wihendro" userId="f9130240-3b58-4abf-8031-a26c045549ae" providerId="ADAL" clId="{F8C1E16C-BD91-284E-986B-20F5AC473DAB}" dt="2020-07-20T14:14:09.935" v="548" actId="1076"/>
          <ac:picMkLst>
            <pc:docMk/>
            <pc:sldMk cId="3102826042" sldId="461"/>
            <ac:picMk id="9" creationId="{97A6A15D-B447-974C-A968-75338669955E}"/>
          </ac:picMkLst>
        </pc:picChg>
        <pc:picChg chg="del">
          <ac:chgData name="Wihendro" userId="f9130240-3b58-4abf-8031-a26c045549ae" providerId="ADAL" clId="{F8C1E16C-BD91-284E-986B-20F5AC473DAB}" dt="2020-07-20T14:12:53.512" v="525" actId="478"/>
          <ac:picMkLst>
            <pc:docMk/>
            <pc:sldMk cId="3102826042" sldId="461"/>
            <ac:picMk id="23" creationId="{51FBA097-645D-3749-86AC-2A3B3ABE0294}"/>
          </ac:picMkLst>
        </pc:picChg>
        <pc:cxnChg chg="add mod">
          <ac:chgData name="Wihendro" userId="f9130240-3b58-4abf-8031-a26c045549ae" providerId="ADAL" clId="{F8C1E16C-BD91-284E-986B-20F5AC473DAB}" dt="2020-07-21T19:13:15.862" v="9727" actId="20577"/>
          <ac:cxnSpMkLst>
            <pc:docMk/>
            <pc:sldMk cId="3102826042" sldId="461"/>
            <ac:cxnSpMk id="14" creationId="{F6DBEB64-FEA1-2E43-958E-C00285666B8C}"/>
          </ac:cxnSpMkLst>
        </pc:cxnChg>
        <pc:cxnChg chg="del mod">
          <ac:chgData name="Wihendro" userId="f9130240-3b58-4abf-8031-a26c045549ae" providerId="ADAL" clId="{F8C1E16C-BD91-284E-986B-20F5AC473DAB}" dt="2020-07-20T14:12:53.512" v="525" actId="478"/>
          <ac:cxnSpMkLst>
            <pc:docMk/>
            <pc:sldMk cId="3102826042" sldId="461"/>
            <ac:cxnSpMk id="27" creationId="{70C678DF-0662-5F49-B5B1-B68D504E53B8}"/>
          </ac:cxnSpMkLst>
        </pc:cxnChg>
      </pc:sldChg>
      <pc:sldChg chg="addSp delSp modSp add del modTransition modAnim">
        <pc:chgData name="Wihendro" userId="f9130240-3b58-4abf-8031-a26c045549ae" providerId="ADAL" clId="{F8C1E16C-BD91-284E-986B-20F5AC473DAB}" dt="2020-07-21T19:18:20.108" v="9831" actId="2696"/>
        <pc:sldMkLst>
          <pc:docMk/>
          <pc:sldMk cId="1574451333" sldId="462"/>
        </pc:sldMkLst>
        <pc:spChg chg="add del mod">
          <ac:chgData name="Wihendro" userId="f9130240-3b58-4abf-8031-a26c045549ae" providerId="ADAL" clId="{F8C1E16C-BD91-284E-986B-20F5AC473DAB}" dt="2020-07-20T14:15:04.678" v="551" actId="478"/>
          <ac:spMkLst>
            <pc:docMk/>
            <pc:sldMk cId="1574451333" sldId="462"/>
            <ac:spMk id="3" creationId="{04C54807-618A-5541-A4C9-550A71377431}"/>
          </ac:spMkLst>
        </pc:spChg>
        <pc:spChg chg="del">
          <ac:chgData name="Wihendro" userId="f9130240-3b58-4abf-8031-a26c045549ae" providerId="ADAL" clId="{F8C1E16C-BD91-284E-986B-20F5AC473DAB}" dt="2020-07-20T14:15:01.034" v="550" actId="478"/>
          <ac:spMkLst>
            <pc:docMk/>
            <pc:sldMk cId="1574451333" sldId="462"/>
            <ac:spMk id="11" creationId="{918D82B0-A97C-9349-A235-F3D46FACA1D9}"/>
          </ac:spMkLst>
        </pc:spChg>
        <pc:spChg chg="del">
          <ac:chgData name="Wihendro" userId="f9130240-3b58-4abf-8031-a26c045549ae" providerId="ADAL" clId="{F8C1E16C-BD91-284E-986B-20F5AC473DAB}" dt="2020-07-20T14:15:01.034" v="550" actId="478"/>
          <ac:spMkLst>
            <pc:docMk/>
            <pc:sldMk cId="1574451333" sldId="462"/>
            <ac:spMk id="12" creationId="{3FEAE5BE-E286-BD4F-ADE6-A5FFBA06F306}"/>
          </ac:spMkLst>
        </pc:spChg>
        <pc:spChg chg="add del mod">
          <ac:chgData name="Wihendro" userId="f9130240-3b58-4abf-8031-a26c045549ae" providerId="ADAL" clId="{F8C1E16C-BD91-284E-986B-20F5AC473DAB}" dt="2020-07-20T14:15:57.492" v="555" actId="478"/>
          <ac:spMkLst>
            <pc:docMk/>
            <pc:sldMk cId="1574451333" sldId="462"/>
            <ac:spMk id="13" creationId="{F80F195C-CDF0-E740-A82F-517E533DF833}"/>
          </ac:spMkLst>
        </pc:spChg>
        <pc:spChg chg="del">
          <ac:chgData name="Wihendro" userId="f9130240-3b58-4abf-8031-a26c045549ae" providerId="ADAL" clId="{F8C1E16C-BD91-284E-986B-20F5AC473DAB}" dt="2020-07-20T14:15:01.034" v="550" actId="478"/>
          <ac:spMkLst>
            <pc:docMk/>
            <pc:sldMk cId="1574451333" sldId="462"/>
            <ac:spMk id="15" creationId="{45D1D146-5874-7446-A088-03705D54D350}"/>
          </ac:spMkLst>
        </pc:spChg>
        <pc:spChg chg="add del mod">
          <ac:chgData name="Wihendro" userId="f9130240-3b58-4abf-8031-a26c045549ae" providerId="ADAL" clId="{F8C1E16C-BD91-284E-986B-20F5AC473DAB}" dt="2020-07-21T19:17:40.232" v="9825" actId="21"/>
          <ac:spMkLst>
            <pc:docMk/>
            <pc:sldMk cId="1574451333" sldId="462"/>
            <ac:spMk id="16" creationId="{B5BE1252-6693-A240-987B-84D106383300}"/>
          </ac:spMkLst>
        </pc:spChg>
        <pc:spChg chg="add del mod">
          <ac:chgData name="Wihendro" userId="f9130240-3b58-4abf-8031-a26c045549ae" providerId="ADAL" clId="{F8C1E16C-BD91-284E-986B-20F5AC473DAB}" dt="2020-07-21T19:17:40.232" v="9825" actId="21"/>
          <ac:spMkLst>
            <pc:docMk/>
            <pc:sldMk cId="1574451333" sldId="462"/>
            <ac:spMk id="17" creationId="{87F28934-15D8-C24D-A5CC-E6B855FA2630}"/>
          </ac:spMkLst>
        </pc:spChg>
        <pc:spChg chg="add del mod">
          <ac:chgData name="Wihendro" userId="f9130240-3b58-4abf-8031-a26c045549ae" providerId="ADAL" clId="{F8C1E16C-BD91-284E-986B-20F5AC473DAB}" dt="2020-07-20T14:18:25.058" v="674" actId="478"/>
          <ac:spMkLst>
            <pc:docMk/>
            <pc:sldMk cId="1574451333" sldId="462"/>
            <ac:spMk id="18" creationId="{FCEE4868-C9DC-1344-A502-1140E89E9D69}"/>
          </ac:spMkLst>
        </pc:spChg>
        <pc:spChg chg="add mod">
          <ac:chgData name="Wihendro" userId="f9130240-3b58-4abf-8031-a26c045549ae" providerId="ADAL" clId="{F8C1E16C-BD91-284E-986B-20F5AC473DAB}" dt="2020-07-20T14:18:34.458" v="675"/>
          <ac:spMkLst>
            <pc:docMk/>
            <pc:sldMk cId="1574451333" sldId="462"/>
            <ac:spMk id="20" creationId="{CA6C1FE3-C67A-F44C-BBAD-11DEEAF65478}"/>
          </ac:spMkLst>
        </pc:spChg>
        <pc:picChg chg="add mod">
          <ac:chgData name="Wihendro" userId="f9130240-3b58-4abf-8031-a26c045549ae" providerId="ADAL" clId="{F8C1E16C-BD91-284E-986B-20F5AC473DAB}" dt="2020-07-21T19:06:58.101" v="9464"/>
          <ac:picMkLst>
            <pc:docMk/>
            <pc:sldMk cId="1574451333" sldId="462"/>
            <ac:picMk id="2" creationId="{14E46F9E-01B0-7C47-8B5B-4712D4D838BE}"/>
          </ac:picMkLst>
        </pc:picChg>
        <pc:picChg chg="del">
          <ac:chgData name="Wihendro" userId="f9130240-3b58-4abf-8031-a26c045549ae" providerId="ADAL" clId="{F8C1E16C-BD91-284E-986B-20F5AC473DAB}" dt="2020-07-20T14:15:01.034" v="550" actId="478"/>
          <ac:picMkLst>
            <pc:docMk/>
            <pc:sldMk cId="1574451333" sldId="462"/>
            <ac:picMk id="9" creationId="{97A6A15D-B447-974C-A968-75338669955E}"/>
          </ac:picMkLst>
        </pc:picChg>
        <pc:picChg chg="add mod">
          <ac:chgData name="Wihendro" userId="f9130240-3b58-4abf-8031-a26c045549ae" providerId="ADAL" clId="{F8C1E16C-BD91-284E-986B-20F5AC473DAB}" dt="2020-07-20T14:15:53.054" v="554" actId="1076"/>
          <ac:picMkLst>
            <pc:docMk/>
            <pc:sldMk cId="1574451333" sldId="462"/>
            <ac:picMk id="10" creationId="{17563F76-FAF8-FA45-931C-C839A3908803}"/>
          </ac:picMkLst>
        </pc:picChg>
        <pc:cxnChg chg="del mod">
          <ac:chgData name="Wihendro" userId="f9130240-3b58-4abf-8031-a26c045549ae" providerId="ADAL" clId="{F8C1E16C-BD91-284E-986B-20F5AC473DAB}" dt="2020-07-20T14:15:01.034" v="550" actId="478"/>
          <ac:cxnSpMkLst>
            <pc:docMk/>
            <pc:sldMk cId="1574451333" sldId="462"/>
            <ac:cxnSpMk id="14" creationId="{F6DBEB64-FEA1-2E43-958E-C00285666B8C}"/>
          </ac:cxnSpMkLst>
        </pc:cxnChg>
        <pc:cxnChg chg="add del mod">
          <ac:chgData name="Wihendro" userId="f9130240-3b58-4abf-8031-a26c045549ae" providerId="ADAL" clId="{F8C1E16C-BD91-284E-986B-20F5AC473DAB}" dt="2020-07-21T19:17:40.232" v="9825" actId="21"/>
          <ac:cxnSpMkLst>
            <pc:docMk/>
            <pc:sldMk cId="1574451333" sldId="462"/>
            <ac:cxnSpMk id="19" creationId="{EA0640E6-1556-A441-9C1B-098C5CE1DF9D}"/>
          </ac:cxnSpMkLst>
        </pc:cxnChg>
      </pc:sldChg>
      <pc:sldChg chg="addSp delSp modSp add ord modTransition modAnim">
        <pc:chgData name="Wihendro" userId="f9130240-3b58-4abf-8031-a26c045549ae" providerId="ADAL" clId="{F8C1E16C-BD91-284E-986B-20F5AC473DAB}" dt="2020-07-21T19:21:07.428" v="9841"/>
        <pc:sldMkLst>
          <pc:docMk/>
          <pc:sldMk cId="1660427388" sldId="463"/>
        </pc:sldMkLst>
        <pc:spChg chg="add del mod">
          <ac:chgData name="Wihendro" userId="f9130240-3b58-4abf-8031-a26c045549ae" providerId="ADAL" clId="{F8C1E16C-BD91-284E-986B-20F5AC473DAB}" dt="2020-07-20T14:19:58.248" v="679" actId="478"/>
          <ac:spMkLst>
            <pc:docMk/>
            <pc:sldMk cId="1660427388" sldId="463"/>
            <ac:spMk id="3" creationId="{32FFA320-A9DB-2541-A4CD-179EF504AC2A}"/>
          </ac:spMkLst>
        </pc:spChg>
        <pc:spChg chg="add mod">
          <ac:chgData name="Wihendro" userId="f9130240-3b58-4abf-8031-a26c045549ae" providerId="ADAL" clId="{F8C1E16C-BD91-284E-986B-20F5AC473DAB}" dt="2020-07-20T14:19:54.596" v="678" actId="1076"/>
          <ac:spMkLst>
            <pc:docMk/>
            <pc:sldMk cId="1660427388" sldId="463"/>
            <ac:spMk id="4" creationId="{E3FE416D-887A-4146-9186-981354BDB52A}"/>
          </ac:spMkLst>
        </pc:spChg>
        <pc:spChg chg="add mod">
          <ac:chgData name="Wihendro" userId="f9130240-3b58-4abf-8031-a26c045549ae" providerId="ADAL" clId="{F8C1E16C-BD91-284E-986B-20F5AC473DAB}" dt="2020-07-21T19:20:31.815" v="9840" actId="20577"/>
          <ac:spMkLst>
            <pc:docMk/>
            <pc:sldMk cId="1660427388" sldId="463"/>
            <ac:spMk id="5" creationId="{F02EB1FC-CDD7-674F-901E-788D17E25941}"/>
          </ac:spMkLst>
        </pc:spChg>
        <pc:spChg chg="add del mod">
          <ac:chgData name="Wihendro" userId="f9130240-3b58-4abf-8031-a26c045549ae" providerId="ADAL" clId="{F8C1E16C-BD91-284E-986B-20F5AC473DAB}" dt="2020-07-21T19:18:41.974" v="9835" actId="478"/>
          <ac:spMkLst>
            <pc:docMk/>
            <pc:sldMk cId="1660427388" sldId="463"/>
            <ac:spMk id="6" creationId="{8217A358-D096-F84D-A4C8-1C7B8F3C5820}"/>
          </ac:spMkLst>
        </pc:spChg>
        <pc:spChg chg="add del mod">
          <ac:chgData name="Wihendro" userId="f9130240-3b58-4abf-8031-a26c045549ae" providerId="ADAL" clId="{F8C1E16C-BD91-284E-986B-20F5AC473DAB}" dt="2020-07-20T14:20:03.083" v="680" actId="478"/>
          <ac:spMkLst>
            <pc:docMk/>
            <pc:sldMk cId="1660427388" sldId="463"/>
            <ac:spMk id="6" creationId="{8BD35DEF-D963-4F4E-9DA5-64E72CF6A9A3}"/>
          </ac:spMkLst>
        </pc:spChg>
        <pc:spChg chg="add del mod">
          <ac:chgData name="Wihendro" userId="f9130240-3b58-4abf-8031-a26c045549ae" providerId="ADAL" clId="{F8C1E16C-BD91-284E-986B-20F5AC473DAB}" dt="2020-07-21T19:18:39.030" v="9834" actId="478"/>
          <ac:spMkLst>
            <pc:docMk/>
            <pc:sldMk cId="1660427388" sldId="463"/>
            <ac:spMk id="8" creationId="{5213604E-4A99-674D-931E-2B47415F48BD}"/>
          </ac:spMkLst>
        </pc:spChg>
        <pc:spChg chg="add mod">
          <ac:chgData name="Wihendro" userId="f9130240-3b58-4abf-8031-a26c045549ae" providerId="ADAL" clId="{F8C1E16C-BD91-284E-986B-20F5AC473DAB}" dt="2020-07-21T19:18:42.473" v="9836"/>
          <ac:spMkLst>
            <pc:docMk/>
            <pc:sldMk cId="1660427388" sldId="463"/>
            <ac:spMk id="9" creationId="{FF04814F-1EE2-DF4D-902C-2C5B3D228071}"/>
          </ac:spMkLst>
        </pc:spChg>
        <pc:picChg chg="add mod">
          <ac:chgData name="Wihendro" userId="f9130240-3b58-4abf-8031-a26c045549ae" providerId="ADAL" clId="{F8C1E16C-BD91-284E-986B-20F5AC473DAB}" dt="2020-07-20T14:19:54.596" v="678" actId="1076"/>
          <ac:picMkLst>
            <pc:docMk/>
            <pc:sldMk cId="1660427388" sldId="463"/>
            <ac:picMk id="2" creationId="{D59D4BD2-09FC-534D-9478-994EFD491910}"/>
          </ac:picMkLst>
        </pc:picChg>
        <pc:picChg chg="add del mod">
          <ac:chgData name="Wihendro" userId="f9130240-3b58-4abf-8031-a26c045549ae" providerId="ADAL" clId="{F8C1E16C-BD91-284E-986B-20F5AC473DAB}" dt="2020-07-21T19:21:07.428" v="9841"/>
          <ac:picMkLst>
            <pc:docMk/>
            <pc:sldMk cId="1660427388" sldId="463"/>
            <ac:picMk id="10" creationId="{75C6C0B0-B98A-B949-9A33-2F93DDD4FF3B}"/>
          </ac:picMkLst>
        </pc:picChg>
        <pc:picChg chg="add mod">
          <ac:chgData name="Wihendro" userId="f9130240-3b58-4abf-8031-a26c045549ae" providerId="ADAL" clId="{F8C1E16C-BD91-284E-986B-20F5AC473DAB}" dt="2020-07-21T19:21:07.428" v="9841"/>
          <ac:picMkLst>
            <pc:docMk/>
            <pc:sldMk cId="1660427388" sldId="463"/>
            <ac:picMk id="11" creationId="{2A23FAFD-493A-9B4B-AFE4-D16ECA273623}"/>
          </ac:picMkLst>
        </pc:picChg>
        <pc:cxnChg chg="add mod">
          <ac:chgData name="Wihendro" userId="f9130240-3b58-4abf-8031-a26c045549ae" providerId="ADAL" clId="{F8C1E16C-BD91-284E-986B-20F5AC473DAB}" dt="2020-07-21T19:20:31.815" v="9840" actId="20577"/>
          <ac:cxnSpMkLst>
            <pc:docMk/>
            <pc:sldMk cId="1660427388" sldId="463"/>
            <ac:cxnSpMk id="7" creationId="{1F66D1F2-00B0-D241-B490-CF7DE06010FE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37:42.472" v="10657"/>
        <pc:sldMkLst>
          <pc:docMk/>
          <pc:sldMk cId="3921118938" sldId="464"/>
        </pc:sldMkLst>
        <pc:spChg chg="add del mod">
          <ac:chgData name="Wihendro" userId="f9130240-3b58-4abf-8031-a26c045549ae" providerId="ADAL" clId="{F8C1E16C-BD91-284E-986B-20F5AC473DAB}" dt="2020-07-20T14:22:02.622" v="706" actId="478"/>
          <ac:spMkLst>
            <pc:docMk/>
            <pc:sldMk cId="3921118938" sldId="464"/>
            <ac:spMk id="3" creationId="{FC508551-06E0-0147-BE5A-85B6BF69185B}"/>
          </ac:spMkLst>
        </pc:spChg>
        <pc:spChg chg="add del mod">
          <ac:chgData name="Wihendro" userId="f9130240-3b58-4abf-8031-a26c045549ae" providerId="ADAL" clId="{F8C1E16C-BD91-284E-986B-20F5AC473DAB}" dt="2020-07-20T14:21:46.674" v="704" actId="478"/>
          <ac:spMkLst>
            <pc:docMk/>
            <pc:sldMk cId="3921118938" sldId="464"/>
            <ac:spMk id="4" creationId="{D6E00675-1D7A-5F4A-93F0-DFABAEB21D7C}"/>
          </ac:spMkLst>
        </pc:spChg>
        <pc:spChg chg="add mod">
          <ac:chgData name="Wihendro" userId="f9130240-3b58-4abf-8031-a26c045549ae" providerId="ADAL" clId="{F8C1E16C-BD91-284E-986B-20F5AC473DAB}" dt="2020-07-20T14:21:59.086" v="705"/>
          <ac:spMkLst>
            <pc:docMk/>
            <pc:sldMk cId="3921118938" sldId="464"/>
            <ac:spMk id="5" creationId="{E2719828-1EE3-204D-A0A4-163ED4123C83}"/>
          </ac:spMkLst>
        </pc:spChg>
        <pc:picChg chg="add mod">
          <ac:chgData name="Wihendro" userId="f9130240-3b58-4abf-8031-a26c045549ae" providerId="ADAL" clId="{F8C1E16C-BD91-284E-986B-20F5AC473DAB}" dt="2020-07-20T14:21:41.082" v="703" actId="1076"/>
          <ac:picMkLst>
            <pc:docMk/>
            <pc:sldMk cId="3921118938" sldId="464"/>
            <ac:picMk id="2" creationId="{6EEC28CB-FACA-8041-9FDA-0433A6F39E0A}"/>
          </ac:picMkLst>
        </pc:picChg>
        <pc:picChg chg="add del mod">
          <ac:chgData name="Wihendro" userId="f9130240-3b58-4abf-8031-a26c045549ae" providerId="ADAL" clId="{F8C1E16C-BD91-284E-986B-20F5AC473DAB}" dt="2020-07-21T19:37:42.472" v="10657"/>
          <ac:picMkLst>
            <pc:docMk/>
            <pc:sldMk cId="3921118938" sldId="464"/>
            <ac:picMk id="3" creationId="{ADB5109C-6714-1B4D-A4D7-1AE17458E163}"/>
          </ac:picMkLst>
        </pc:pic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3921118938" sldId="464"/>
            <ac:picMk id="4" creationId="{85E44112-8373-6844-966E-2141A4D5EB1E}"/>
          </ac:picMkLst>
        </pc:picChg>
      </pc:sldChg>
      <pc:sldChg chg="addSp delSp modSp add modTransition modAnim modNotesTx">
        <pc:chgData name="Wihendro" userId="f9130240-3b58-4abf-8031-a26c045549ae" providerId="ADAL" clId="{F8C1E16C-BD91-284E-986B-20F5AC473DAB}" dt="2020-07-21T19:37:42.472" v="10657"/>
        <pc:sldMkLst>
          <pc:docMk/>
          <pc:sldMk cId="1403815573" sldId="465"/>
        </pc:sldMkLst>
        <pc:spChg chg="add del mod">
          <ac:chgData name="Wihendro" userId="f9130240-3b58-4abf-8031-a26c045549ae" providerId="ADAL" clId="{F8C1E16C-BD91-284E-986B-20F5AC473DAB}" dt="2020-07-20T14:22:34.076" v="710" actId="478"/>
          <ac:spMkLst>
            <pc:docMk/>
            <pc:sldMk cId="1403815573" sldId="465"/>
            <ac:spMk id="2" creationId="{0603E7E9-C0CD-9046-AF40-D446426D69DB}"/>
          </ac:spMkLst>
        </pc:spChg>
        <pc:spChg chg="add del mod">
          <ac:chgData name="Wihendro" userId="f9130240-3b58-4abf-8031-a26c045549ae" providerId="ADAL" clId="{F8C1E16C-BD91-284E-986B-20F5AC473DAB}" dt="2020-07-20T14:22:37.422" v="711" actId="478"/>
          <ac:spMkLst>
            <pc:docMk/>
            <pc:sldMk cId="1403815573" sldId="465"/>
            <ac:spMk id="3" creationId="{BB3E28A4-78C2-2C42-99E4-35A3F5DEBD7C}"/>
          </ac:spMkLst>
        </pc:spChg>
        <pc:spChg chg="add mod">
          <ac:chgData name="Wihendro" userId="f9130240-3b58-4abf-8031-a26c045549ae" providerId="ADAL" clId="{F8C1E16C-BD91-284E-986B-20F5AC473DAB}" dt="2020-07-20T14:22:30.710" v="709" actId="1076"/>
          <ac:spMkLst>
            <pc:docMk/>
            <pc:sldMk cId="1403815573" sldId="465"/>
            <ac:spMk id="5" creationId="{146AE2BA-E671-E542-8BC3-904E80B8350A}"/>
          </ac:spMkLst>
        </pc:spChg>
        <pc:spChg chg="add mod">
          <ac:chgData name="Wihendro" userId="f9130240-3b58-4abf-8031-a26c045549ae" providerId="ADAL" clId="{F8C1E16C-BD91-284E-986B-20F5AC473DAB}" dt="2020-07-20T14:22:58.705" v="714" actId="255"/>
          <ac:spMkLst>
            <pc:docMk/>
            <pc:sldMk cId="1403815573" sldId="465"/>
            <ac:spMk id="6" creationId="{5216C1E3-0F7E-4C47-B063-1B46B0142242}"/>
          </ac:spMkLst>
        </pc:spChg>
        <pc:spChg chg="add mod">
          <ac:chgData name="Wihendro" userId="f9130240-3b58-4abf-8031-a26c045549ae" providerId="ADAL" clId="{F8C1E16C-BD91-284E-986B-20F5AC473DAB}" dt="2020-07-20T14:22:42.751" v="712"/>
          <ac:spMkLst>
            <pc:docMk/>
            <pc:sldMk cId="1403815573" sldId="465"/>
            <ac:spMk id="8" creationId="{F1F9ADFB-E2B9-DE44-BEFD-D377454A91F7}"/>
          </ac:spMkLst>
        </pc:spChg>
        <pc:picChg chg="add del mod">
          <ac:chgData name="Wihendro" userId="f9130240-3b58-4abf-8031-a26c045549ae" providerId="ADAL" clId="{F8C1E16C-BD91-284E-986B-20F5AC473DAB}" dt="2020-07-21T19:37:42.472" v="10657"/>
          <ac:picMkLst>
            <pc:docMk/>
            <pc:sldMk cId="1403815573" sldId="465"/>
            <ac:picMk id="2" creationId="{C2F60EA9-858A-4144-AF86-F15F401B0D64}"/>
          </ac:picMkLst>
        </pc:pic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1403815573" sldId="465"/>
            <ac:picMk id="3" creationId="{8E8DAC16-B12B-7642-B866-340006FD87C1}"/>
          </ac:picMkLst>
        </pc:picChg>
        <pc:picChg chg="add mod">
          <ac:chgData name="Wihendro" userId="f9130240-3b58-4abf-8031-a26c045549ae" providerId="ADAL" clId="{F8C1E16C-BD91-284E-986B-20F5AC473DAB}" dt="2020-07-20T14:22:30.710" v="709" actId="1076"/>
          <ac:picMkLst>
            <pc:docMk/>
            <pc:sldMk cId="1403815573" sldId="465"/>
            <ac:picMk id="4" creationId="{A30BB472-CFF4-BA45-97B5-36DE484AB5D9}"/>
          </ac:picMkLst>
        </pc:picChg>
        <pc:cxnChg chg="add mod">
          <ac:chgData name="Wihendro" userId="f9130240-3b58-4abf-8031-a26c045549ae" providerId="ADAL" clId="{F8C1E16C-BD91-284E-986B-20F5AC473DAB}" dt="2020-07-20T14:22:58.705" v="714" actId="255"/>
          <ac:cxnSpMkLst>
            <pc:docMk/>
            <pc:sldMk cId="1403815573" sldId="465"/>
            <ac:cxnSpMk id="7" creationId="{23F053A1-59F7-8942-A430-215C5E896CB8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37:42.472" v="10657"/>
        <pc:sldMkLst>
          <pc:docMk/>
          <pc:sldMk cId="4127843058" sldId="466"/>
        </pc:sldMkLst>
        <pc:spChg chg="add del mod">
          <ac:chgData name="Wihendro" userId="f9130240-3b58-4abf-8031-a26c045549ae" providerId="ADAL" clId="{F8C1E16C-BD91-284E-986B-20F5AC473DAB}" dt="2020-07-20T14:27:37.184" v="1068" actId="478"/>
          <ac:spMkLst>
            <pc:docMk/>
            <pc:sldMk cId="4127843058" sldId="466"/>
            <ac:spMk id="2" creationId="{048467FA-1DD9-DF49-812D-EBC2DD4A364F}"/>
          </ac:spMkLst>
        </pc:spChg>
        <pc:spChg chg="add del mod">
          <ac:chgData name="Wihendro" userId="f9130240-3b58-4abf-8031-a26c045549ae" providerId="ADAL" clId="{F8C1E16C-BD91-284E-986B-20F5AC473DAB}" dt="2020-07-20T14:27:40.482" v="1069" actId="478"/>
          <ac:spMkLst>
            <pc:docMk/>
            <pc:sldMk cId="4127843058" sldId="466"/>
            <ac:spMk id="3" creationId="{F3A8D728-D99C-C84E-95A6-5CC56D7D83A2}"/>
          </ac:spMkLst>
        </pc:spChg>
        <pc:spChg chg="add mod">
          <ac:chgData name="Wihendro" userId="f9130240-3b58-4abf-8031-a26c045549ae" providerId="ADAL" clId="{F8C1E16C-BD91-284E-986B-20F5AC473DAB}" dt="2020-07-20T14:27:33.279" v="1067" actId="1076"/>
          <ac:spMkLst>
            <pc:docMk/>
            <pc:sldMk cId="4127843058" sldId="466"/>
            <ac:spMk id="5" creationId="{A9AA3155-916E-244C-B3B2-C6267AFD066B}"/>
          </ac:spMkLst>
        </pc:spChg>
        <pc:spChg chg="add mod">
          <ac:chgData name="Wihendro" userId="f9130240-3b58-4abf-8031-a26c045549ae" providerId="ADAL" clId="{F8C1E16C-BD91-284E-986B-20F5AC473DAB}" dt="2020-07-20T14:30:18.729" v="1118" actId="20577"/>
          <ac:spMkLst>
            <pc:docMk/>
            <pc:sldMk cId="4127843058" sldId="466"/>
            <ac:spMk id="6" creationId="{FA559284-7B18-A14A-B459-7403626E77ED}"/>
          </ac:spMkLst>
        </pc:spChg>
        <pc:spChg chg="add mod">
          <ac:chgData name="Wihendro" userId="f9130240-3b58-4abf-8031-a26c045549ae" providerId="ADAL" clId="{F8C1E16C-BD91-284E-986B-20F5AC473DAB}" dt="2020-07-20T14:27:46.949" v="1070"/>
          <ac:spMkLst>
            <pc:docMk/>
            <pc:sldMk cId="4127843058" sldId="466"/>
            <ac:spMk id="8" creationId="{64B538A5-4AA1-5549-AADA-DBE075AE6C93}"/>
          </ac:spMkLst>
        </pc:sp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4127843058" sldId="466"/>
            <ac:picMk id="2" creationId="{EF2A56CB-C603-FD43-B5BF-91EDC07D8242}"/>
          </ac:picMkLst>
        </pc:picChg>
        <pc:picChg chg="add mod modCrop">
          <ac:chgData name="Wihendro" userId="f9130240-3b58-4abf-8031-a26c045549ae" providerId="ADAL" clId="{F8C1E16C-BD91-284E-986B-20F5AC473DAB}" dt="2020-07-20T14:28:59.244" v="1076" actId="732"/>
          <ac:picMkLst>
            <pc:docMk/>
            <pc:sldMk cId="4127843058" sldId="466"/>
            <ac:picMk id="4" creationId="{A989F9D4-5283-394B-B180-0DA5C8FBA0DA}"/>
          </ac:picMkLst>
        </pc:picChg>
        <pc:cxnChg chg="add mod">
          <ac:chgData name="Wihendro" userId="f9130240-3b58-4abf-8031-a26c045549ae" providerId="ADAL" clId="{F8C1E16C-BD91-284E-986B-20F5AC473DAB}" dt="2020-07-20T14:28:21.210" v="1072" actId="255"/>
          <ac:cxnSpMkLst>
            <pc:docMk/>
            <pc:sldMk cId="4127843058" sldId="466"/>
            <ac:cxnSpMk id="7" creationId="{64F72DCB-0C90-404D-B156-58F83AA6B5FF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37:42.472" v="10657"/>
        <pc:sldMkLst>
          <pc:docMk/>
          <pc:sldMk cId="4029127892" sldId="467"/>
        </pc:sldMkLst>
        <pc:spChg chg="add del mod">
          <ac:chgData name="Wihendro" userId="f9130240-3b58-4abf-8031-a26c045549ae" providerId="ADAL" clId="{F8C1E16C-BD91-284E-986B-20F5AC473DAB}" dt="2020-07-20T14:32:37.963" v="1122" actId="478"/>
          <ac:spMkLst>
            <pc:docMk/>
            <pc:sldMk cId="4029127892" sldId="467"/>
            <ac:spMk id="2" creationId="{CCC17133-21D7-DF48-ABB9-9C864CB4BAED}"/>
          </ac:spMkLst>
        </pc:spChg>
        <pc:spChg chg="add del mod">
          <ac:chgData name="Wihendro" userId="f9130240-3b58-4abf-8031-a26c045549ae" providerId="ADAL" clId="{F8C1E16C-BD91-284E-986B-20F5AC473DAB}" dt="2020-07-20T14:32:41.488" v="1123" actId="478"/>
          <ac:spMkLst>
            <pc:docMk/>
            <pc:sldMk cId="4029127892" sldId="467"/>
            <ac:spMk id="3" creationId="{626194A0-FE67-0A4F-A449-F2CBE6D5C873}"/>
          </ac:spMkLst>
        </pc:spChg>
        <pc:spChg chg="add mod">
          <ac:chgData name="Wihendro" userId="f9130240-3b58-4abf-8031-a26c045549ae" providerId="ADAL" clId="{F8C1E16C-BD91-284E-986B-20F5AC473DAB}" dt="2020-07-20T14:32:31.814" v="1121" actId="1076"/>
          <ac:spMkLst>
            <pc:docMk/>
            <pc:sldMk cId="4029127892" sldId="467"/>
            <ac:spMk id="5" creationId="{05EE360A-986C-404B-BABF-B6931C74DEBD}"/>
          </ac:spMkLst>
        </pc:spChg>
        <pc:spChg chg="add mod">
          <ac:chgData name="Wihendro" userId="f9130240-3b58-4abf-8031-a26c045549ae" providerId="ADAL" clId="{F8C1E16C-BD91-284E-986B-20F5AC473DAB}" dt="2020-07-20T14:32:31.814" v="1121" actId="1076"/>
          <ac:spMkLst>
            <pc:docMk/>
            <pc:sldMk cId="4029127892" sldId="467"/>
            <ac:spMk id="6" creationId="{A565B751-413D-E14F-B2AD-9A92F27535F5}"/>
          </ac:spMkLst>
        </pc:spChg>
        <pc:spChg chg="add mod">
          <ac:chgData name="Wihendro" userId="f9130240-3b58-4abf-8031-a26c045549ae" providerId="ADAL" clId="{F8C1E16C-BD91-284E-986B-20F5AC473DAB}" dt="2020-07-20T14:32:59.803" v="1126" actId="2711"/>
          <ac:spMkLst>
            <pc:docMk/>
            <pc:sldMk cId="4029127892" sldId="467"/>
            <ac:spMk id="7" creationId="{EA3C0013-3462-7A47-9B99-5E84A4035E31}"/>
          </ac:spMkLst>
        </pc:spChg>
        <pc:spChg chg="add mod">
          <ac:chgData name="Wihendro" userId="f9130240-3b58-4abf-8031-a26c045549ae" providerId="ADAL" clId="{F8C1E16C-BD91-284E-986B-20F5AC473DAB}" dt="2020-07-20T14:33:40.107" v="1133" actId="1076"/>
          <ac:spMkLst>
            <pc:docMk/>
            <pc:sldMk cId="4029127892" sldId="467"/>
            <ac:spMk id="8" creationId="{1C156480-B735-1849-A9CB-8B550687F318}"/>
          </ac:spMkLst>
        </pc:spChg>
        <pc:spChg chg="add mod">
          <ac:chgData name="Wihendro" userId="f9130240-3b58-4abf-8031-a26c045549ae" providerId="ADAL" clId="{F8C1E16C-BD91-284E-986B-20F5AC473DAB}" dt="2020-07-20T14:32:48.898" v="1124"/>
          <ac:spMkLst>
            <pc:docMk/>
            <pc:sldMk cId="4029127892" sldId="467"/>
            <ac:spMk id="11" creationId="{79C3304C-75C2-FC4E-BE0F-F7276252C99A}"/>
          </ac:spMkLst>
        </pc:sp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4029127892" sldId="467"/>
            <ac:picMk id="2" creationId="{8991D830-E799-504D-A615-456DA4BC6888}"/>
          </ac:picMkLst>
        </pc:picChg>
        <pc:picChg chg="add mod">
          <ac:chgData name="Wihendro" userId="f9130240-3b58-4abf-8031-a26c045549ae" providerId="ADAL" clId="{F8C1E16C-BD91-284E-986B-20F5AC473DAB}" dt="2020-07-20T14:33:31.305" v="1131" actId="1076"/>
          <ac:picMkLst>
            <pc:docMk/>
            <pc:sldMk cId="4029127892" sldId="467"/>
            <ac:picMk id="4" creationId="{D7F1740B-AC02-1043-B613-A02C4A6EBACF}"/>
          </ac:picMkLst>
        </pc:picChg>
        <pc:cxnChg chg="add mod">
          <ac:chgData name="Wihendro" userId="f9130240-3b58-4abf-8031-a26c045549ae" providerId="ADAL" clId="{F8C1E16C-BD91-284E-986B-20F5AC473DAB}" dt="2020-07-20T14:32:55.785" v="1125" actId="255"/>
          <ac:cxnSpMkLst>
            <pc:docMk/>
            <pc:sldMk cId="4029127892" sldId="467"/>
            <ac:cxnSpMk id="9" creationId="{C3C1B3DF-9BF0-764D-8341-3B0E03907237}"/>
          </ac:cxnSpMkLst>
        </pc:cxnChg>
        <pc:cxnChg chg="add mod">
          <ac:chgData name="Wihendro" userId="f9130240-3b58-4abf-8031-a26c045549ae" providerId="ADAL" clId="{F8C1E16C-BD91-284E-986B-20F5AC473DAB}" dt="2020-07-20T14:33:40.107" v="1133" actId="1076"/>
          <ac:cxnSpMkLst>
            <pc:docMk/>
            <pc:sldMk cId="4029127892" sldId="467"/>
            <ac:cxnSpMk id="10" creationId="{F2CA4D35-042A-654E-B925-C959C11C11E8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37:42.472" v="10657"/>
        <pc:sldMkLst>
          <pc:docMk/>
          <pc:sldMk cId="449539327" sldId="468"/>
        </pc:sldMkLst>
        <pc:spChg chg="add del mod">
          <ac:chgData name="Wihendro" userId="f9130240-3b58-4abf-8031-a26c045549ae" providerId="ADAL" clId="{F8C1E16C-BD91-284E-986B-20F5AC473DAB}" dt="2020-07-20T14:35:06.511" v="1143" actId="478"/>
          <ac:spMkLst>
            <pc:docMk/>
            <pc:sldMk cId="449539327" sldId="468"/>
            <ac:spMk id="2" creationId="{91252A90-D2EF-4E44-9AE4-CD378489D203}"/>
          </ac:spMkLst>
        </pc:spChg>
        <pc:spChg chg="add del mod">
          <ac:chgData name="Wihendro" userId="f9130240-3b58-4abf-8031-a26c045549ae" providerId="ADAL" clId="{F8C1E16C-BD91-284E-986B-20F5AC473DAB}" dt="2020-07-20T14:34:42.638" v="1138" actId="478"/>
          <ac:spMkLst>
            <pc:docMk/>
            <pc:sldMk cId="449539327" sldId="468"/>
            <ac:spMk id="3" creationId="{9EA93EB3-6313-984A-9284-0562086BA955}"/>
          </ac:spMkLst>
        </pc:spChg>
        <pc:spChg chg="add del mod">
          <ac:chgData name="Wihendro" userId="f9130240-3b58-4abf-8031-a26c045549ae" providerId="ADAL" clId="{F8C1E16C-BD91-284E-986B-20F5AC473DAB}" dt="2020-07-20T14:34:38.505" v="1137" actId="478"/>
          <ac:spMkLst>
            <pc:docMk/>
            <pc:sldMk cId="449539327" sldId="468"/>
            <ac:spMk id="4" creationId="{85D30C59-8EAE-4C41-BC45-0F8EC0C1806B}"/>
          </ac:spMkLst>
        </pc:spChg>
        <pc:spChg chg="add mod">
          <ac:chgData name="Wihendro" userId="f9130240-3b58-4abf-8031-a26c045549ae" providerId="ADAL" clId="{F8C1E16C-BD91-284E-986B-20F5AC473DAB}" dt="2020-07-20T14:34:35.730" v="1136" actId="1076"/>
          <ac:spMkLst>
            <pc:docMk/>
            <pc:sldMk cId="449539327" sldId="468"/>
            <ac:spMk id="6" creationId="{F0A92E70-EC87-0246-9B9E-CD651ACA7D68}"/>
          </ac:spMkLst>
        </pc:spChg>
        <pc:spChg chg="add mod">
          <ac:chgData name="Wihendro" userId="f9130240-3b58-4abf-8031-a26c045549ae" providerId="ADAL" clId="{F8C1E16C-BD91-284E-986B-20F5AC473DAB}" dt="2020-07-20T14:34:35.730" v="1136" actId="1076"/>
          <ac:spMkLst>
            <pc:docMk/>
            <pc:sldMk cId="449539327" sldId="468"/>
            <ac:spMk id="8" creationId="{EF961E51-C626-9C4C-A626-762B1CD8B1D9}"/>
          </ac:spMkLst>
        </pc:spChg>
        <pc:spChg chg="add mod">
          <ac:chgData name="Wihendro" userId="f9130240-3b58-4abf-8031-a26c045549ae" providerId="ADAL" clId="{F8C1E16C-BD91-284E-986B-20F5AC473DAB}" dt="2020-07-20T14:35:01.784" v="1142" actId="2711"/>
          <ac:spMkLst>
            <pc:docMk/>
            <pc:sldMk cId="449539327" sldId="468"/>
            <ac:spMk id="10" creationId="{D5EB14F6-4B02-5545-AAD9-C163D899468E}"/>
          </ac:spMkLst>
        </pc:spChg>
        <pc:spChg chg="add mod">
          <ac:chgData name="Wihendro" userId="f9130240-3b58-4abf-8031-a26c045549ae" providerId="ADAL" clId="{F8C1E16C-BD91-284E-986B-20F5AC473DAB}" dt="2020-07-20T14:34:35.730" v="1136" actId="1076"/>
          <ac:spMkLst>
            <pc:docMk/>
            <pc:sldMk cId="449539327" sldId="468"/>
            <ac:spMk id="11" creationId="{2F8EAB1F-329D-3349-BDEC-796BB69D9263}"/>
          </ac:spMkLst>
        </pc:spChg>
        <pc:spChg chg="add mod">
          <ac:chgData name="Wihendro" userId="f9130240-3b58-4abf-8031-a26c045549ae" providerId="ADAL" clId="{F8C1E16C-BD91-284E-986B-20F5AC473DAB}" dt="2020-07-20T14:34:52.359" v="1140" actId="2711"/>
          <ac:spMkLst>
            <pc:docMk/>
            <pc:sldMk cId="449539327" sldId="468"/>
            <ac:spMk id="12" creationId="{781CEE6A-B310-0B44-9828-896179215AEC}"/>
          </ac:spMkLst>
        </pc:spChg>
        <pc:spChg chg="add del mod">
          <ac:chgData name="Wihendro" userId="f9130240-3b58-4abf-8031-a26c045549ae" providerId="ADAL" clId="{F8C1E16C-BD91-284E-986B-20F5AC473DAB}" dt="2020-07-20T14:35:11.132" v="1144" actId="478"/>
          <ac:spMkLst>
            <pc:docMk/>
            <pc:sldMk cId="449539327" sldId="468"/>
            <ac:spMk id="15" creationId="{7D022B62-9FFA-AA4F-8F94-2D710915917D}"/>
          </ac:spMkLst>
        </pc:spChg>
        <pc:spChg chg="add mod">
          <ac:chgData name="Wihendro" userId="f9130240-3b58-4abf-8031-a26c045549ae" providerId="ADAL" clId="{F8C1E16C-BD91-284E-986B-20F5AC473DAB}" dt="2020-07-20T14:35:20.481" v="1145"/>
          <ac:spMkLst>
            <pc:docMk/>
            <pc:sldMk cId="449539327" sldId="468"/>
            <ac:spMk id="16" creationId="{FD19C1F9-31E3-804D-9F68-F901CB8BD899}"/>
          </ac:spMkLst>
        </pc:sp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449539327" sldId="468"/>
            <ac:picMk id="2" creationId="{0869C6C1-DC4F-EE4C-9A57-A0AC36884DD4}"/>
          </ac:picMkLst>
        </pc:picChg>
        <pc:picChg chg="add mod">
          <ac:chgData name="Wihendro" userId="f9130240-3b58-4abf-8031-a26c045549ae" providerId="ADAL" clId="{F8C1E16C-BD91-284E-986B-20F5AC473DAB}" dt="2020-07-20T14:34:35.730" v="1136" actId="1076"/>
          <ac:picMkLst>
            <pc:docMk/>
            <pc:sldMk cId="449539327" sldId="468"/>
            <ac:picMk id="5" creationId="{3953D9B2-E844-3441-90A3-4222FB2E562D}"/>
          </ac:picMkLst>
        </pc:picChg>
        <pc:picChg chg="add mod">
          <ac:chgData name="Wihendro" userId="f9130240-3b58-4abf-8031-a26c045549ae" providerId="ADAL" clId="{F8C1E16C-BD91-284E-986B-20F5AC473DAB}" dt="2020-07-20T14:34:35.730" v="1136" actId="1076"/>
          <ac:picMkLst>
            <pc:docMk/>
            <pc:sldMk cId="449539327" sldId="468"/>
            <ac:picMk id="7" creationId="{6D2166A2-AD35-8A4F-9EDD-9242BC154AE3}"/>
          </ac:picMkLst>
        </pc:picChg>
        <pc:cxnChg chg="add mod">
          <ac:chgData name="Wihendro" userId="f9130240-3b58-4abf-8031-a26c045549ae" providerId="ADAL" clId="{F8C1E16C-BD91-284E-986B-20F5AC473DAB}" dt="2020-07-20T14:34:35.730" v="1136" actId="1076"/>
          <ac:cxnSpMkLst>
            <pc:docMk/>
            <pc:sldMk cId="449539327" sldId="468"/>
            <ac:cxnSpMk id="9" creationId="{BB31FCDC-9222-4E40-97AF-CAF2C5D796F7}"/>
          </ac:cxnSpMkLst>
        </pc:cxnChg>
        <pc:cxnChg chg="add mod">
          <ac:chgData name="Wihendro" userId="f9130240-3b58-4abf-8031-a26c045549ae" providerId="ADAL" clId="{F8C1E16C-BD91-284E-986B-20F5AC473DAB}" dt="2020-07-20T14:34:49.689" v="1139" actId="255"/>
          <ac:cxnSpMkLst>
            <pc:docMk/>
            <pc:sldMk cId="449539327" sldId="468"/>
            <ac:cxnSpMk id="13" creationId="{B01F551A-BE7D-B64C-920B-CDAF87D4F947}"/>
          </ac:cxnSpMkLst>
        </pc:cxnChg>
      </pc:sldChg>
      <pc:sldChg chg="addSp delSp modSp add modTransition modAnim">
        <pc:chgData name="Wihendro" userId="f9130240-3b58-4abf-8031-a26c045549ae" providerId="ADAL" clId="{F8C1E16C-BD91-284E-986B-20F5AC473DAB}" dt="2020-07-21T19:37:42.472" v="10657"/>
        <pc:sldMkLst>
          <pc:docMk/>
          <pc:sldMk cId="432708405" sldId="469"/>
        </pc:sldMkLst>
        <pc:spChg chg="add del mod">
          <ac:chgData name="Wihendro" userId="f9130240-3b58-4abf-8031-a26c045549ae" providerId="ADAL" clId="{F8C1E16C-BD91-284E-986B-20F5AC473DAB}" dt="2020-07-20T14:36:12.566" v="1150" actId="478"/>
          <ac:spMkLst>
            <pc:docMk/>
            <pc:sldMk cId="432708405" sldId="469"/>
            <ac:spMk id="2" creationId="{605F7B69-631D-7347-AB77-89E2F3BE1015}"/>
          </ac:spMkLst>
        </pc:spChg>
        <pc:spChg chg="add del mod">
          <ac:chgData name="Wihendro" userId="f9130240-3b58-4abf-8031-a26c045549ae" providerId="ADAL" clId="{F8C1E16C-BD91-284E-986B-20F5AC473DAB}" dt="2020-07-20T14:36:09.306" v="1149" actId="478"/>
          <ac:spMkLst>
            <pc:docMk/>
            <pc:sldMk cId="432708405" sldId="469"/>
            <ac:spMk id="3" creationId="{08DC300A-8306-DB45-8658-7C56F59A67C6}"/>
          </ac:spMkLst>
        </pc:spChg>
        <pc:spChg chg="add del mod">
          <ac:chgData name="Wihendro" userId="f9130240-3b58-4abf-8031-a26c045549ae" providerId="ADAL" clId="{F8C1E16C-BD91-284E-986B-20F5AC473DAB}" dt="2020-07-20T14:36:57.283" v="1189" actId="478"/>
          <ac:spMkLst>
            <pc:docMk/>
            <pc:sldMk cId="432708405" sldId="469"/>
            <ac:spMk id="4" creationId="{75EB5153-8AEA-1141-A7E6-5D44AB5A8D40}"/>
          </ac:spMkLst>
        </pc:spChg>
        <pc:spChg chg="add mod">
          <ac:chgData name="Wihendro" userId="f9130240-3b58-4abf-8031-a26c045549ae" providerId="ADAL" clId="{F8C1E16C-BD91-284E-986B-20F5AC473DAB}" dt="2020-07-20T14:37:11.002" v="1193" actId="14100"/>
          <ac:spMkLst>
            <pc:docMk/>
            <pc:sldMk cId="432708405" sldId="469"/>
            <ac:spMk id="5" creationId="{FC773B37-DD51-D04A-82C7-FFA02BBE024B}"/>
          </ac:spMkLst>
        </pc:spChg>
        <pc:spChg chg="add mod">
          <ac:chgData name="Wihendro" userId="f9130240-3b58-4abf-8031-a26c045549ae" providerId="ADAL" clId="{F8C1E16C-BD91-284E-986B-20F5AC473DAB}" dt="2020-07-21T14:12:56.929" v="4451" actId="1076"/>
          <ac:spMkLst>
            <pc:docMk/>
            <pc:sldMk cId="432708405" sldId="469"/>
            <ac:spMk id="7" creationId="{BE5EDAE8-402D-2847-8943-9617B499BC5C}"/>
          </ac:spMkLst>
        </pc:spChg>
        <pc:spChg chg="add mod">
          <ac:chgData name="Wihendro" userId="f9130240-3b58-4abf-8031-a26c045549ae" providerId="ADAL" clId="{F8C1E16C-BD91-284E-986B-20F5AC473DAB}" dt="2020-07-20T14:37:21.144" v="1196" actId="1076"/>
          <ac:spMkLst>
            <pc:docMk/>
            <pc:sldMk cId="432708405" sldId="469"/>
            <ac:spMk id="9" creationId="{45A43703-C251-3744-A28A-5FDCF8853654}"/>
          </ac:spMkLst>
        </pc:spChg>
        <pc:spChg chg="add mod">
          <ac:chgData name="Wihendro" userId="f9130240-3b58-4abf-8031-a26c045549ae" providerId="ADAL" clId="{F8C1E16C-BD91-284E-986B-20F5AC473DAB}" dt="2020-07-20T14:36:52.160" v="1188" actId="20577"/>
          <ac:spMkLst>
            <pc:docMk/>
            <pc:sldMk cId="432708405" sldId="469"/>
            <ac:spMk id="11" creationId="{57EB7F8E-51C5-964F-81DE-186C865B3C91}"/>
          </ac:spMkLst>
        </pc:sp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432708405" sldId="469"/>
            <ac:picMk id="2" creationId="{70787F34-0FD6-BB4C-9D0A-7ACA457E5C33}"/>
          </ac:picMkLst>
        </pc:picChg>
        <pc:picChg chg="add mod modCrop">
          <ac:chgData name="Wihendro" userId="f9130240-3b58-4abf-8031-a26c045549ae" providerId="ADAL" clId="{F8C1E16C-BD91-284E-986B-20F5AC473DAB}" dt="2020-07-20T14:37:15.209" v="1194" actId="1076"/>
          <ac:picMkLst>
            <pc:docMk/>
            <pc:sldMk cId="432708405" sldId="469"/>
            <ac:picMk id="6" creationId="{38A88629-BCCA-2F4C-A360-A5E5BA4D164E}"/>
          </ac:picMkLst>
        </pc:picChg>
        <pc:picChg chg="add mod">
          <ac:chgData name="Wihendro" userId="f9130240-3b58-4abf-8031-a26c045549ae" providerId="ADAL" clId="{F8C1E16C-BD91-284E-986B-20F5AC473DAB}" dt="2020-07-20T14:37:17.198" v="1195" actId="1076"/>
          <ac:picMkLst>
            <pc:docMk/>
            <pc:sldMk cId="432708405" sldId="469"/>
            <ac:picMk id="8" creationId="{F412BA6A-248A-3249-B3EF-C4A104B89D1A}"/>
          </ac:picMkLst>
        </pc:picChg>
        <pc:cxnChg chg="add mod">
          <ac:chgData name="Wihendro" userId="f9130240-3b58-4abf-8031-a26c045549ae" providerId="ADAL" clId="{F8C1E16C-BD91-284E-986B-20F5AC473DAB}" dt="2020-07-20T14:37:17.198" v="1195" actId="1076"/>
          <ac:cxnSpMkLst>
            <pc:docMk/>
            <pc:sldMk cId="432708405" sldId="469"/>
            <ac:cxnSpMk id="10" creationId="{5DE0E20F-38B8-CB4A-AEEB-48E57BA00C3D}"/>
          </ac:cxnSpMkLst>
        </pc:cxnChg>
      </pc:sldChg>
      <pc:sldChg chg="addSp delSp modSp add modTransition modAnim">
        <pc:chgData name="Wihendro" userId="f9130240-3b58-4abf-8031-a26c045549ae" providerId="ADAL" clId="{F8C1E16C-BD91-284E-986B-20F5AC473DAB}" dt="2020-07-21T19:37:42.472" v="10657"/>
        <pc:sldMkLst>
          <pc:docMk/>
          <pc:sldMk cId="1360546124" sldId="470"/>
        </pc:sldMkLst>
        <pc:spChg chg="add del mod">
          <ac:chgData name="Wihendro" userId="f9130240-3b58-4abf-8031-a26c045549ae" providerId="ADAL" clId="{F8C1E16C-BD91-284E-986B-20F5AC473DAB}" dt="2020-07-20T14:38:06.732" v="1200" actId="478"/>
          <ac:spMkLst>
            <pc:docMk/>
            <pc:sldMk cId="1360546124" sldId="470"/>
            <ac:spMk id="2" creationId="{5B63EF15-30E1-384D-B43E-45B46B6E4863}"/>
          </ac:spMkLst>
        </pc:spChg>
        <pc:spChg chg="add del mod">
          <ac:chgData name="Wihendro" userId="f9130240-3b58-4abf-8031-a26c045549ae" providerId="ADAL" clId="{F8C1E16C-BD91-284E-986B-20F5AC473DAB}" dt="2020-07-20T14:38:11.316" v="1201" actId="478"/>
          <ac:spMkLst>
            <pc:docMk/>
            <pc:sldMk cId="1360546124" sldId="470"/>
            <ac:spMk id="3" creationId="{72CB50BA-4D02-3D4B-8274-46E62E3C1609}"/>
          </ac:spMkLst>
        </pc:spChg>
        <pc:spChg chg="add del mod">
          <ac:chgData name="Wihendro" userId="f9130240-3b58-4abf-8031-a26c045549ae" providerId="ADAL" clId="{F8C1E16C-BD91-284E-986B-20F5AC473DAB}" dt="2020-07-20T14:38:14.644" v="1202" actId="478"/>
          <ac:spMkLst>
            <pc:docMk/>
            <pc:sldMk cId="1360546124" sldId="470"/>
            <ac:spMk id="4" creationId="{AB1ACD23-1B2E-2A43-8D06-7FA339140A5A}"/>
          </ac:spMkLst>
        </pc:spChg>
        <pc:spChg chg="add mod">
          <ac:chgData name="Wihendro" userId="f9130240-3b58-4abf-8031-a26c045549ae" providerId="ADAL" clId="{F8C1E16C-BD91-284E-986B-20F5AC473DAB}" dt="2020-07-20T14:38:54.075" v="1205" actId="2711"/>
          <ac:spMkLst>
            <pc:docMk/>
            <pc:sldMk cId="1360546124" sldId="470"/>
            <ac:spMk id="5" creationId="{7EB149C6-82CA-7F4C-9313-9E115F5629EE}"/>
          </ac:spMkLst>
        </pc:spChg>
        <pc:spChg chg="add mod">
          <ac:chgData name="Wihendro" userId="f9130240-3b58-4abf-8031-a26c045549ae" providerId="ADAL" clId="{F8C1E16C-BD91-284E-986B-20F5AC473DAB}" dt="2020-07-20T14:38:24.683" v="1203"/>
          <ac:spMkLst>
            <pc:docMk/>
            <pc:sldMk cId="1360546124" sldId="470"/>
            <ac:spMk id="7" creationId="{B8BEB7AA-6303-0A46-948E-8556B0774554}"/>
          </ac:spMkLst>
        </pc:sp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1360546124" sldId="470"/>
            <ac:picMk id="2" creationId="{B041FFE0-FA89-EA41-B277-A865B7FC0C1D}"/>
          </ac:picMkLst>
        </pc:picChg>
        <pc:picChg chg="add mod">
          <ac:chgData name="Wihendro" userId="f9130240-3b58-4abf-8031-a26c045549ae" providerId="ADAL" clId="{F8C1E16C-BD91-284E-986B-20F5AC473DAB}" dt="2020-07-20T14:38:02.146" v="1199" actId="1076"/>
          <ac:picMkLst>
            <pc:docMk/>
            <pc:sldMk cId="1360546124" sldId="470"/>
            <ac:picMk id="6" creationId="{5A43E078-B72D-E142-B0DB-EAC8C48C6FF3}"/>
          </ac:picMkLst>
        </pc:picChg>
      </pc:sldChg>
      <pc:sldChg chg="addSp delSp modSp add modTransition modAnim modNotesTx">
        <pc:chgData name="Wihendro" userId="f9130240-3b58-4abf-8031-a26c045549ae" providerId="ADAL" clId="{F8C1E16C-BD91-284E-986B-20F5AC473DAB}" dt="2020-07-21T19:37:42.472" v="10657"/>
        <pc:sldMkLst>
          <pc:docMk/>
          <pc:sldMk cId="1701930697" sldId="471"/>
        </pc:sldMkLst>
        <pc:spChg chg="add del mod">
          <ac:chgData name="Wihendro" userId="f9130240-3b58-4abf-8031-a26c045549ae" providerId="ADAL" clId="{F8C1E16C-BD91-284E-986B-20F5AC473DAB}" dt="2020-07-20T14:41:09.512" v="1210" actId="478"/>
          <ac:spMkLst>
            <pc:docMk/>
            <pc:sldMk cId="1701930697" sldId="471"/>
            <ac:spMk id="2" creationId="{A7875EDC-7099-F149-835A-C1449F28EF24}"/>
          </ac:spMkLst>
        </pc:spChg>
        <pc:spChg chg="add del mod">
          <ac:chgData name="Wihendro" userId="f9130240-3b58-4abf-8031-a26c045549ae" providerId="ADAL" clId="{F8C1E16C-BD91-284E-986B-20F5AC473DAB}" dt="2020-07-20T14:41:25.633" v="1213" actId="478"/>
          <ac:spMkLst>
            <pc:docMk/>
            <pc:sldMk cId="1701930697" sldId="471"/>
            <ac:spMk id="3" creationId="{59EB5D22-AE61-E94C-85D8-DDCC42C8B300}"/>
          </ac:spMkLst>
        </pc:spChg>
        <pc:spChg chg="add mod">
          <ac:chgData name="Wihendro" userId="f9130240-3b58-4abf-8031-a26c045549ae" providerId="ADAL" clId="{F8C1E16C-BD91-284E-986B-20F5AC473DAB}" dt="2020-07-20T14:41:06.503" v="1209" actId="1076"/>
          <ac:spMkLst>
            <pc:docMk/>
            <pc:sldMk cId="1701930697" sldId="471"/>
            <ac:spMk id="5" creationId="{530B4D5E-6EE0-6843-A0F4-A47D1DB64702}"/>
          </ac:spMkLst>
        </pc:spChg>
        <pc:spChg chg="add mod">
          <ac:chgData name="Wihendro" userId="f9130240-3b58-4abf-8031-a26c045549ae" providerId="ADAL" clId="{F8C1E16C-BD91-284E-986B-20F5AC473DAB}" dt="2020-07-20T14:41:20.119" v="1212" actId="2711"/>
          <ac:spMkLst>
            <pc:docMk/>
            <pc:sldMk cId="1701930697" sldId="471"/>
            <ac:spMk id="6" creationId="{8DF40E0E-2FC5-3F4A-A97A-86B981D4D1CE}"/>
          </ac:spMkLst>
        </pc:spChg>
        <pc:spChg chg="add mod">
          <ac:chgData name="Wihendro" userId="f9130240-3b58-4abf-8031-a26c045549ae" providerId="ADAL" clId="{F8C1E16C-BD91-284E-986B-20F5AC473DAB}" dt="2020-07-20T14:41:33.452" v="1214"/>
          <ac:spMkLst>
            <pc:docMk/>
            <pc:sldMk cId="1701930697" sldId="471"/>
            <ac:spMk id="8" creationId="{6C7B1B5C-FD58-274A-BD6F-118E3834154F}"/>
          </ac:spMkLst>
        </pc:sp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1701930697" sldId="471"/>
            <ac:picMk id="2" creationId="{3E3F96D0-EF88-C542-84BC-28A87B443684}"/>
          </ac:picMkLst>
        </pc:picChg>
        <pc:picChg chg="add mod">
          <ac:chgData name="Wihendro" userId="f9130240-3b58-4abf-8031-a26c045549ae" providerId="ADAL" clId="{F8C1E16C-BD91-284E-986B-20F5AC473DAB}" dt="2020-07-20T14:41:06.503" v="1209" actId="1076"/>
          <ac:picMkLst>
            <pc:docMk/>
            <pc:sldMk cId="1701930697" sldId="471"/>
            <ac:picMk id="4" creationId="{A79A92C1-3DEF-0343-925D-32EF12A70A2B}"/>
          </ac:picMkLst>
        </pc:picChg>
        <pc:cxnChg chg="add mod">
          <ac:chgData name="Wihendro" userId="f9130240-3b58-4abf-8031-a26c045549ae" providerId="ADAL" clId="{F8C1E16C-BD91-284E-986B-20F5AC473DAB}" dt="2020-07-20T14:41:06.503" v="1209" actId="1076"/>
          <ac:cxnSpMkLst>
            <pc:docMk/>
            <pc:sldMk cId="1701930697" sldId="471"/>
            <ac:cxnSpMk id="7" creationId="{20B73939-6717-234F-A070-6DC77F7B66E4}"/>
          </ac:cxnSpMkLst>
        </pc:cxnChg>
      </pc:sldChg>
      <pc:sldChg chg="addSp delSp modSp add modTransition modAnim">
        <pc:chgData name="Wihendro" userId="f9130240-3b58-4abf-8031-a26c045549ae" providerId="ADAL" clId="{F8C1E16C-BD91-284E-986B-20F5AC473DAB}" dt="2020-07-21T19:37:42.472" v="10657"/>
        <pc:sldMkLst>
          <pc:docMk/>
          <pc:sldMk cId="882277436" sldId="472"/>
        </pc:sldMkLst>
        <pc:spChg chg="add del mod">
          <ac:chgData name="Wihendro" userId="f9130240-3b58-4abf-8031-a26c045549ae" providerId="ADAL" clId="{F8C1E16C-BD91-284E-986B-20F5AC473DAB}" dt="2020-07-20T14:42:10.400" v="1218" actId="478"/>
          <ac:spMkLst>
            <pc:docMk/>
            <pc:sldMk cId="882277436" sldId="472"/>
            <ac:spMk id="2" creationId="{5497805E-FCF4-9E49-BFB2-E2BD8341463E}"/>
          </ac:spMkLst>
        </pc:spChg>
        <pc:spChg chg="add del mod">
          <ac:chgData name="Wihendro" userId="f9130240-3b58-4abf-8031-a26c045549ae" providerId="ADAL" clId="{F8C1E16C-BD91-284E-986B-20F5AC473DAB}" dt="2020-07-20T14:42:36.197" v="1229" actId="478"/>
          <ac:spMkLst>
            <pc:docMk/>
            <pc:sldMk cId="882277436" sldId="472"/>
            <ac:spMk id="3" creationId="{829C1B1A-B7CB-F349-9008-5E09A49BB754}"/>
          </ac:spMkLst>
        </pc:spChg>
        <pc:spChg chg="add mod">
          <ac:chgData name="Wihendro" userId="f9130240-3b58-4abf-8031-a26c045549ae" providerId="ADAL" clId="{F8C1E16C-BD91-284E-986B-20F5AC473DAB}" dt="2020-07-20T14:42:27.427" v="1228" actId="20577"/>
          <ac:spMkLst>
            <pc:docMk/>
            <pc:sldMk cId="882277436" sldId="472"/>
            <ac:spMk id="5" creationId="{BCB5D790-6729-8D41-9BCA-A3C57965FDE0}"/>
          </ac:spMkLst>
        </pc:spChg>
        <pc:spChg chg="add mod">
          <ac:chgData name="Wihendro" userId="f9130240-3b58-4abf-8031-a26c045549ae" providerId="ADAL" clId="{F8C1E16C-BD91-284E-986B-20F5AC473DAB}" dt="2020-07-20T14:42:45.960" v="1230"/>
          <ac:spMkLst>
            <pc:docMk/>
            <pc:sldMk cId="882277436" sldId="472"/>
            <ac:spMk id="6" creationId="{20906758-B934-0F44-9BB6-7D0EECB570F8}"/>
          </ac:spMkLst>
        </pc:sp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882277436" sldId="472"/>
            <ac:picMk id="2" creationId="{56E845FC-470D-ED4B-A82D-5CF9F8ADEBF1}"/>
          </ac:picMkLst>
        </pc:picChg>
        <pc:picChg chg="add mod">
          <ac:chgData name="Wihendro" userId="f9130240-3b58-4abf-8031-a26c045549ae" providerId="ADAL" clId="{F8C1E16C-BD91-284E-986B-20F5AC473DAB}" dt="2020-07-20T14:42:07.226" v="1217" actId="1076"/>
          <ac:picMkLst>
            <pc:docMk/>
            <pc:sldMk cId="882277436" sldId="472"/>
            <ac:picMk id="4" creationId="{1C451072-0C96-7042-BF7C-D9A9356ECEB7}"/>
          </ac:picMkLst>
        </pc:picChg>
      </pc:sldChg>
      <pc:sldChg chg="addSp delSp modSp add modTransition modAnim modNotesTx">
        <pc:chgData name="Wihendro" userId="f9130240-3b58-4abf-8031-a26c045549ae" providerId="ADAL" clId="{F8C1E16C-BD91-284E-986B-20F5AC473DAB}" dt="2020-07-21T19:37:42.472" v="10657"/>
        <pc:sldMkLst>
          <pc:docMk/>
          <pc:sldMk cId="1435106996" sldId="473"/>
        </pc:sldMkLst>
        <pc:spChg chg="add del mod">
          <ac:chgData name="Wihendro" userId="f9130240-3b58-4abf-8031-a26c045549ae" providerId="ADAL" clId="{F8C1E16C-BD91-284E-986B-20F5AC473DAB}" dt="2020-07-20T14:43:41.383" v="1234" actId="478"/>
          <ac:spMkLst>
            <pc:docMk/>
            <pc:sldMk cId="1435106996" sldId="473"/>
            <ac:spMk id="2" creationId="{7EAC2646-AE08-7645-818D-2CB94ED831F7}"/>
          </ac:spMkLst>
        </pc:spChg>
        <pc:spChg chg="add del mod">
          <ac:chgData name="Wihendro" userId="f9130240-3b58-4abf-8031-a26c045549ae" providerId="ADAL" clId="{F8C1E16C-BD91-284E-986B-20F5AC473DAB}" dt="2020-07-20T14:44:19.172" v="1241" actId="478"/>
          <ac:spMkLst>
            <pc:docMk/>
            <pc:sldMk cId="1435106996" sldId="473"/>
            <ac:spMk id="3" creationId="{508444B5-C8D1-EB40-9B4D-8BCD9C3F9128}"/>
          </ac:spMkLst>
        </pc:spChg>
        <pc:spChg chg="add mod">
          <ac:chgData name="Wihendro" userId="f9130240-3b58-4abf-8031-a26c045549ae" providerId="ADAL" clId="{F8C1E16C-BD91-284E-986B-20F5AC473DAB}" dt="2020-07-20T14:44:36.856" v="1263" actId="1035"/>
          <ac:spMkLst>
            <pc:docMk/>
            <pc:sldMk cId="1435106996" sldId="473"/>
            <ac:spMk id="5" creationId="{B53AB904-05E5-414C-AA8F-33DA51EE68CC}"/>
          </ac:spMkLst>
        </pc:spChg>
        <pc:spChg chg="add mod">
          <ac:chgData name="Wihendro" userId="f9130240-3b58-4abf-8031-a26c045549ae" providerId="ADAL" clId="{F8C1E16C-BD91-284E-986B-20F5AC473DAB}" dt="2020-07-20T14:44:36.856" v="1263" actId="1035"/>
          <ac:spMkLst>
            <pc:docMk/>
            <pc:sldMk cId="1435106996" sldId="473"/>
            <ac:spMk id="6" creationId="{D18551B4-EDD4-384E-A48B-B9733D340AF7}"/>
          </ac:spMkLst>
        </pc:spChg>
        <pc:spChg chg="add mod">
          <ac:chgData name="Wihendro" userId="f9130240-3b58-4abf-8031-a26c045549ae" providerId="ADAL" clId="{F8C1E16C-BD91-284E-986B-20F5AC473DAB}" dt="2020-07-21T14:21:36.731" v="4750" actId="255"/>
          <ac:spMkLst>
            <pc:docMk/>
            <pc:sldMk cId="1435106996" sldId="473"/>
            <ac:spMk id="10" creationId="{34609F61-6402-EB46-BB40-2CFB77774C31}"/>
          </ac:spMkLst>
        </pc:spChg>
        <pc:spChg chg="add mod">
          <ac:chgData name="Wihendro" userId="f9130240-3b58-4abf-8031-a26c045549ae" providerId="ADAL" clId="{F8C1E16C-BD91-284E-986B-20F5AC473DAB}" dt="2020-07-20T14:44:36.856" v="1263" actId="1035"/>
          <ac:spMkLst>
            <pc:docMk/>
            <pc:sldMk cId="1435106996" sldId="473"/>
            <ac:spMk id="11" creationId="{48F38031-8431-F145-B9B3-D09C58EF2FA4}"/>
          </ac:spMkLst>
        </pc:spChg>
        <pc:spChg chg="add mod">
          <ac:chgData name="Wihendro" userId="f9130240-3b58-4abf-8031-a26c045549ae" providerId="ADAL" clId="{F8C1E16C-BD91-284E-986B-20F5AC473DAB}" dt="2020-07-20T14:44:27.593" v="1242"/>
          <ac:spMkLst>
            <pc:docMk/>
            <pc:sldMk cId="1435106996" sldId="473"/>
            <ac:spMk id="16" creationId="{2E7F7E81-ED90-4649-A596-F68D4276BA64}"/>
          </ac:spMkLst>
        </pc:sp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1435106996" sldId="473"/>
            <ac:picMk id="2" creationId="{3C8E67E1-C7E2-9E4D-8293-1523A4D8A58E}"/>
          </ac:picMkLst>
        </pc:picChg>
        <pc:picChg chg="add mod">
          <ac:chgData name="Wihendro" userId="f9130240-3b58-4abf-8031-a26c045549ae" providerId="ADAL" clId="{F8C1E16C-BD91-284E-986B-20F5AC473DAB}" dt="2020-07-20T14:44:36.856" v="1263" actId="1035"/>
          <ac:picMkLst>
            <pc:docMk/>
            <pc:sldMk cId="1435106996" sldId="473"/>
            <ac:picMk id="4" creationId="{D9E6517A-BCF6-704B-993A-DF2EC3FC3D40}"/>
          </ac:picMkLst>
        </pc:picChg>
        <pc:picChg chg="add mod">
          <ac:chgData name="Wihendro" userId="f9130240-3b58-4abf-8031-a26c045549ae" providerId="ADAL" clId="{F8C1E16C-BD91-284E-986B-20F5AC473DAB}" dt="2020-07-20T14:44:36.856" v="1263" actId="1035"/>
          <ac:picMkLst>
            <pc:docMk/>
            <pc:sldMk cId="1435106996" sldId="473"/>
            <ac:picMk id="8" creationId="{F5E1E10C-5EDB-4742-9CA1-E62984B48AB2}"/>
          </ac:picMkLst>
        </pc:picChg>
        <pc:picChg chg="add mod">
          <ac:chgData name="Wihendro" userId="f9130240-3b58-4abf-8031-a26c045549ae" providerId="ADAL" clId="{F8C1E16C-BD91-284E-986B-20F5AC473DAB}" dt="2020-07-20T14:44:36.856" v="1263" actId="1035"/>
          <ac:picMkLst>
            <pc:docMk/>
            <pc:sldMk cId="1435106996" sldId="473"/>
            <ac:picMk id="9" creationId="{9F0EB700-1018-7C49-A380-DBDBEF10A4BA}"/>
          </ac:picMkLst>
        </pc:picChg>
        <pc:picChg chg="add mod">
          <ac:chgData name="Wihendro" userId="f9130240-3b58-4abf-8031-a26c045549ae" providerId="ADAL" clId="{F8C1E16C-BD91-284E-986B-20F5AC473DAB}" dt="2020-07-20T14:44:36.856" v="1263" actId="1035"/>
          <ac:picMkLst>
            <pc:docMk/>
            <pc:sldMk cId="1435106996" sldId="473"/>
            <ac:picMk id="14" creationId="{49797DFD-76CC-C343-BE62-54A2C852699E}"/>
          </ac:picMkLst>
        </pc:picChg>
        <pc:picChg chg="add mod">
          <ac:chgData name="Wihendro" userId="f9130240-3b58-4abf-8031-a26c045549ae" providerId="ADAL" clId="{F8C1E16C-BD91-284E-986B-20F5AC473DAB}" dt="2020-07-20T14:44:36.856" v="1263" actId="1035"/>
          <ac:picMkLst>
            <pc:docMk/>
            <pc:sldMk cId="1435106996" sldId="473"/>
            <ac:picMk id="15" creationId="{C2790F60-97F3-924E-A9DA-DE69D7F03DAD}"/>
          </ac:picMkLst>
        </pc:picChg>
        <pc:cxnChg chg="add mod">
          <ac:chgData name="Wihendro" userId="f9130240-3b58-4abf-8031-a26c045549ae" providerId="ADAL" clId="{F8C1E16C-BD91-284E-986B-20F5AC473DAB}" dt="2020-07-20T14:44:36.856" v="1263" actId="1035"/>
          <ac:cxnSpMkLst>
            <pc:docMk/>
            <pc:sldMk cId="1435106996" sldId="473"/>
            <ac:cxnSpMk id="7" creationId="{0B5E1C78-F4F0-6C4D-A816-1282C8046EF9}"/>
          </ac:cxnSpMkLst>
        </pc:cxnChg>
        <pc:cxnChg chg="add mod">
          <ac:chgData name="Wihendro" userId="f9130240-3b58-4abf-8031-a26c045549ae" providerId="ADAL" clId="{F8C1E16C-BD91-284E-986B-20F5AC473DAB}" dt="2020-07-20T14:44:36.856" v="1263" actId="1035"/>
          <ac:cxnSpMkLst>
            <pc:docMk/>
            <pc:sldMk cId="1435106996" sldId="473"/>
            <ac:cxnSpMk id="12" creationId="{9D1741A9-1C0C-9645-BCFF-ED9F3A99C811}"/>
          </ac:cxnSpMkLst>
        </pc:cxnChg>
        <pc:cxnChg chg="add mod">
          <ac:chgData name="Wihendro" userId="f9130240-3b58-4abf-8031-a26c045549ae" providerId="ADAL" clId="{F8C1E16C-BD91-284E-986B-20F5AC473DAB}" dt="2020-07-20T14:44:36.856" v="1263" actId="1035"/>
          <ac:cxnSpMkLst>
            <pc:docMk/>
            <pc:sldMk cId="1435106996" sldId="473"/>
            <ac:cxnSpMk id="13" creationId="{D9EBDDA6-7680-C640-BD9F-05E0D6CA4698}"/>
          </ac:cxnSpMkLst>
        </pc:cxnChg>
      </pc:sldChg>
      <pc:sldChg chg="addSp delSp modSp add modTransition modAnim">
        <pc:chgData name="Wihendro" userId="f9130240-3b58-4abf-8031-a26c045549ae" providerId="ADAL" clId="{F8C1E16C-BD91-284E-986B-20F5AC473DAB}" dt="2020-07-21T19:37:42.472" v="10657"/>
        <pc:sldMkLst>
          <pc:docMk/>
          <pc:sldMk cId="3365138669" sldId="474"/>
        </pc:sldMkLst>
        <pc:spChg chg="add mod">
          <ac:chgData name="Wihendro" userId="f9130240-3b58-4abf-8031-a26c045549ae" providerId="ADAL" clId="{F8C1E16C-BD91-284E-986B-20F5AC473DAB}" dt="2020-07-20T14:45:08.235" v="1266" actId="1076"/>
          <ac:spMkLst>
            <pc:docMk/>
            <pc:sldMk cId="3365138669" sldId="474"/>
            <ac:spMk id="2" creationId="{A6E0B512-832F-DF44-9C56-3DFA447A7436}"/>
          </ac:spMkLst>
        </pc:spChg>
        <pc:spChg chg="add del mod">
          <ac:chgData name="Wihendro" userId="f9130240-3b58-4abf-8031-a26c045549ae" providerId="ADAL" clId="{F8C1E16C-BD91-284E-986B-20F5AC473DAB}" dt="2020-07-20T14:45:12.643" v="1267" actId="478"/>
          <ac:spMkLst>
            <pc:docMk/>
            <pc:sldMk cId="3365138669" sldId="474"/>
            <ac:spMk id="3" creationId="{B5A1409D-1D0B-1347-A61D-9D1A4FCD284E}"/>
          </ac:spMkLst>
        </pc:spChg>
        <pc:spChg chg="add mod">
          <ac:chgData name="Wihendro" userId="f9130240-3b58-4abf-8031-a26c045549ae" providerId="ADAL" clId="{F8C1E16C-BD91-284E-986B-20F5AC473DAB}" dt="2020-07-20T14:46:00.177" v="1281" actId="20577"/>
          <ac:spMkLst>
            <pc:docMk/>
            <pc:sldMk cId="3365138669" sldId="474"/>
            <ac:spMk id="5" creationId="{426F7542-1FF7-614F-ACBA-7CCB7AAB7D16}"/>
          </ac:spMkLst>
        </pc:spChg>
        <pc:spChg chg="add mod">
          <ac:chgData name="Wihendro" userId="f9130240-3b58-4abf-8031-a26c045549ae" providerId="ADAL" clId="{F8C1E16C-BD91-284E-986B-20F5AC473DAB}" dt="2020-07-20T14:45:08.235" v="1266" actId="1076"/>
          <ac:spMkLst>
            <pc:docMk/>
            <pc:sldMk cId="3365138669" sldId="474"/>
            <ac:spMk id="6" creationId="{127EFBD4-0691-9D46-B017-37DBBB818B0D}"/>
          </ac:spMkLst>
        </pc:spChg>
        <pc:spChg chg="add mod">
          <ac:chgData name="Wihendro" userId="f9130240-3b58-4abf-8031-a26c045549ae" providerId="ADAL" clId="{F8C1E16C-BD91-284E-986B-20F5AC473DAB}" dt="2020-07-20T14:45:39.686" v="1272" actId="2711"/>
          <ac:spMkLst>
            <pc:docMk/>
            <pc:sldMk cId="3365138669" sldId="474"/>
            <ac:spMk id="7" creationId="{8D0B0EB5-E9B8-DE43-A729-F65B807A4089}"/>
          </ac:spMkLst>
        </pc:spChg>
        <pc:spChg chg="add mod">
          <ac:chgData name="Wihendro" userId="f9130240-3b58-4abf-8031-a26c045549ae" providerId="ADAL" clId="{F8C1E16C-BD91-284E-986B-20F5AC473DAB}" dt="2020-07-20T14:45:18.465" v="1268"/>
          <ac:spMkLst>
            <pc:docMk/>
            <pc:sldMk cId="3365138669" sldId="474"/>
            <ac:spMk id="9" creationId="{F690BB6B-461C-194A-909F-57948357BB75}"/>
          </ac:spMkLst>
        </pc:spChg>
        <pc:picChg chg="add mod">
          <ac:chgData name="Wihendro" userId="f9130240-3b58-4abf-8031-a26c045549ae" providerId="ADAL" clId="{F8C1E16C-BD91-284E-986B-20F5AC473DAB}" dt="2020-07-21T19:37:42.472" v="10657"/>
          <ac:picMkLst>
            <pc:docMk/>
            <pc:sldMk cId="3365138669" sldId="474"/>
            <ac:picMk id="3" creationId="{89C46467-2A43-9147-9668-859419878FA2}"/>
          </ac:picMkLst>
        </pc:picChg>
        <pc:picChg chg="add mod">
          <ac:chgData name="Wihendro" userId="f9130240-3b58-4abf-8031-a26c045549ae" providerId="ADAL" clId="{F8C1E16C-BD91-284E-986B-20F5AC473DAB}" dt="2020-07-20T14:45:08.235" v="1266" actId="1076"/>
          <ac:picMkLst>
            <pc:docMk/>
            <pc:sldMk cId="3365138669" sldId="474"/>
            <ac:picMk id="4" creationId="{A8F4CE77-ED17-8543-8077-6A1F6811998B}"/>
          </ac:picMkLst>
        </pc:picChg>
        <pc:cxnChg chg="add mod">
          <ac:chgData name="Wihendro" userId="f9130240-3b58-4abf-8031-a26c045549ae" providerId="ADAL" clId="{F8C1E16C-BD91-284E-986B-20F5AC473DAB}" dt="2020-07-20T14:45:08.235" v="1266" actId="1076"/>
          <ac:cxnSpMkLst>
            <pc:docMk/>
            <pc:sldMk cId="3365138669" sldId="474"/>
            <ac:cxnSpMk id="8" creationId="{0CABA6CA-0DCB-784E-B3FE-378EDBDDC3A3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59:48.963" v="10700"/>
        <pc:sldMkLst>
          <pc:docMk/>
          <pc:sldMk cId="2314227745" sldId="475"/>
        </pc:sldMkLst>
        <pc:spChg chg="add del mod">
          <ac:chgData name="Wihendro" userId="f9130240-3b58-4abf-8031-a26c045549ae" providerId="ADAL" clId="{F8C1E16C-BD91-284E-986B-20F5AC473DAB}" dt="2020-07-20T14:47:07.369" v="1285" actId="478"/>
          <ac:spMkLst>
            <pc:docMk/>
            <pc:sldMk cId="2314227745" sldId="475"/>
            <ac:spMk id="2" creationId="{851F89A8-E50E-A944-94D5-170DCEF8DB2A}"/>
          </ac:spMkLst>
        </pc:spChg>
        <pc:spChg chg="add del mod">
          <ac:chgData name="Wihendro" userId="f9130240-3b58-4abf-8031-a26c045549ae" providerId="ADAL" clId="{F8C1E16C-BD91-284E-986B-20F5AC473DAB}" dt="2020-07-20T14:48:59.019" v="1314" actId="478"/>
          <ac:spMkLst>
            <pc:docMk/>
            <pc:sldMk cId="2314227745" sldId="475"/>
            <ac:spMk id="3" creationId="{04611F02-761B-564F-B4FC-C9D1C362F600}"/>
          </ac:spMkLst>
        </pc:spChg>
        <pc:spChg chg="add mod">
          <ac:chgData name="Wihendro" userId="f9130240-3b58-4abf-8031-a26c045549ae" providerId="ADAL" clId="{F8C1E16C-BD91-284E-986B-20F5AC473DAB}" dt="2020-07-20T14:47:03.046" v="1284" actId="1076"/>
          <ac:spMkLst>
            <pc:docMk/>
            <pc:sldMk cId="2314227745" sldId="475"/>
            <ac:spMk id="5" creationId="{48288E90-19E8-8942-927B-517F15B9F244}"/>
          </ac:spMkLst>
        </pc:spChg>
        <pc:spChg chg="add mod">
          <ac:chgData name="Wihendro" userId="f9130240-3b58-4abf-8031-a26c045549ae" providerId="ADAL" clId="{F8C1E16C-BD91-284E-986B-20F5AC473DAB}" dt="2020-07-20T14:49:11.033" v="1327" actId="20577"/>
          <ac:spMkLst>
            <pc:docMk/>
            <pc:sldMk cId="2314227745" sldId="475"/>
            <ac:spMk id="6" creationId="{9457DC4E-4F71-7345-B265-E8E107BAD379}"/>
          </ac:spMkLst>
        </pc:spChg>
        <pc:spChg chg="add mod">
          <ac:chgData name="Wihendro" userId="f9130240-3b58-4abf-8031-a26c045549ae" providerId="ADAL" clId="{F8C1E16C-BD91-284E-986B-20F5AC473DAB}" dt="2020-07-20T14:47:03.046" v="1284" actId="1076"/>
          <ac:spMkLst>
            <pc:docMk/>
            <pc:sldMk cId="2314227745" sldId="475"/>
            <ac:spMk id="7" creationId="{0FC2B5D8-C6CF-254E-8C28-29FB28CF9651}"/>
          </ac:spMkLst>
        </pc:spChg>
        <pc:spChg chg="add mod">
          <ac:chgData name="Wihendro" userId="f9130240-3b58-4abf-8031-a26c045549ae" providerId="ADAL" clId="{F8C1E16C-BD91-284E-986B-20F5AC473DAB}" dt="2020-07-20T14:47:17.526" v="1287" actId="2711"/>
          <ac:spMkLst>
            <pc:docMk/>
            <pc:sldMk cId="2314227745" sldId="475"/>
            <ac:spMk id="8" creationId="{C825997B-864B-FF45-A925-00A1649A7EEE}"/>
          </ac:spMkLst>
        </pc:spChg>
        <pc:spChg chg="add mod">
          <ac:chgData name="Wihendro" userId="f9130240-3b58-4abf-8031-a26c045549ae" providerId="ADAL" clId="{F8C1E16C-BD91-284E-986B-20F5AC473DAB}" dt="2020-07-20T14:48:53.670" v="1313" actId="20577"/>
          <ac:spMkLst>
            <pc:docMk/>
            <pc:sldMk cId="2314227745" sldId="475"/>
            <ac:spMk id="11" creationId="{9E162724-A05D-BE41-BD03-39FDF1609E23}"/>
          </ac:spMkLst>
        </pc:s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2314227745" sldId="475"/>
            <ac:picMk id="2" creationId="{2BE23077-B41D-544F-9036-AD00B85CEE00}"/>
          </ac:picMkLst>
        </pc:picChg>
        <pc:picChg chg="add mod">
          <ac:chgData name="Wihendro" userId="f9130240-3b58-4abf-8031-a26c045549ae" providerId="ADAL" clId="{F8C1E16C-BD91-284E-986B-20F5AC473DAB}" dt="2020-07-20T14:47:03.046" v="1284" actId="1076"/>
          <ac:picMkLst>
            <pc:docMk/>
            <pc:sldMk cId="2314227745" sldId="475"/>
            <ac:picMk id="4" creationId="{BA726D64-A1AC-5340-AFB0-21CAD2B44C79}"/>
          </ac:picMkLst>
        </pc:picChg>
        <pc:cxnChg chg="add mod">
          <ac:chgData name="Wihendro" userId="f9130240-3b58-4abf-8031-a26c045549ae" providerId="ADAL" clId="{F8C1E16C-BD91-284E-986B-20F5AC473DAB}" dt="2020-07-20T14:47:03.046" v="1284" actId="1076"/>
          <ac:cxnSpMkLst>
            <pc:docMk/>
            <pc:sldMk cId="2314227745" sldId="475"/>
            <ac:cxnSpMk id="9" creationId="{57E6287A-A4B2-264F-B1DC-BB4FDE20C385}"/>
          </ac:cxnSpMkLst>
        </pc:cxnChg>
        <pc:cxnChg chg="add mod">
          <ac:chgData name="Wihendro" userId="f9130240-3b58-4abf-8031-a26c045549ae" providerId="ADAL" clId="{F8C1E16C-BD91-284E-986B-20F5AC473DAB}" dt="2020-07-20T14:47:03.046" v="1284" actId="1076"/>
          <ac:cxnSpMkLst>
            <pc:docMk/>
            <pc:sldMk cId="2314227745" sldId="475"/>
            <ac:cxnSpMk id="10" creationId="{C9D35B08-0EB2-BC42-9B5A-5722BD027D0B}"/>
          </ac:cxnSpMkLst>
        </pc:cxnChg>
      </pc:sldChg>
      <pc:sldChg chg="addSp delSp modSp add ord modTransition modAnim">
        <pc:chgData name="Wihendro" userId="f9130240-3b58-4abf-8031-a26c045549ae" providerId="ADAL" clId="{F8C1E16C-BD91-284E-986B-20F5AC473DAB}" dt="2020-07-21T19:59:48.963" v="10700"/>
        <pc:sldMkLst>
          <pc:docMk/>
          <pc:sldMk cId="1442794805" sldId="476"/>
        </pc:sldMkLst>
        <pc:spChg chg="add del mod">
          <ac:chgData name="Wihendro" userId="f9130240-3b58-4abf-8031-a26c045549ae" providerId="ADAL" clId="{F8C1E16C-BD91-284E-986B-20F5AC473DAB}" dt="2020-07-20T14:50:19.796" v="1334" actId="478"/>
          <ac:spMkLst>
            <pc:docMk/>
            <pc:sldMk cId="1442794805" sldId="476"/>
            <ac:spMk id="2" creationId="{9EB3C00E-39CB-9849-8573-F0846E39750C}"/>
          </ac:spMkLst>
        </pc:spChg>
        <pc:spChg chg="add del mod">
          <ac:chgData name="Wihendro" userId="f9130240-3b58-4abf-8031-a26c045549ae" providerId="ADAL" clId="{F8C1E16C-BD91-284E-986B-20F5AC473DAB}" dt="2020-07-20T14:49:59.204" v="1331" actId="478"/>
          <ac:spMkLst>
            <pc:docMk/>
            <pc:sldMk cId="1442794805" sldId="476"/>
            <ac:spMk id="3" creationId="{779912DD-CA19-2344-B512-FDB61FEEFCBF}"/>
          </ac:spMkLst>
        </pc:spChg>
        <pc:spChg chg="add mod">
          <ac:chgData name="Wihendro" userId="f9130240-3b58-4abf-8031-a26c045549ae" providerId="ADAL" clId="{F8C1E16C-BD91-284E-986B-20F5AC473DAB}" dt="2020-07-20T14:49:53.969" v="1330" actId="1076"/>
          <ac:spMkLst>
            <pc:docMk/>
            <pc:sldMk cId="1442794805" sldId="476"/>
            <ac:spMk id="4" creationId="{1B15B361-EEBE-1A44-BFE6-A3AF52A575A7}"/>
          </ac:spMkLst>
        </pc:spChg>
        <pc:spChg chg="add mod">
          <ac:chgData name="Wihendro" userId="f9130240-3b58-4abf-8031-a26c045549ae" providerId="ADAL" clId="{F8C1E16C-BD91-284E-986B-20F5AC473DAB}" dt="2020-07-21T19:38:37.760" v="10699" actId="20577"/>
          <ac:spMkLst>
            <pc:docMk/>
            <pc:sldMk cId="1442794805" sldId="476"/>
            <ac:spMk id="6" creationId="{C77A75FF-D8C9-B34B-A551-7D450EF0E01E}"/>
          </ac:spMkLst>
        </pc:spChg>
        <pc:spChg chg="add del mod">
          <ac:chgData name="Wihendro" userId="f9130240-3b58-4abf-8031-a26c045549ae" providerId="ADAL" clId="{F8C1E16C-BD91-284E-986B-20F5AC473DAB}" dt="2020-07-20T14:50:22.691" v="1335" actId="478"/>
          <ac:spMkLst>
            <pc:docMk/>
            <pc:sldMk cId="1442794805" sldId="476"/>
            <ac:spMk id="8" creationId="{44AB7F27-EBD5-DE4B-9CB1-6DB60ED6F1A5}"/>
          </ac:spMkLst>
        </pc:spChg>
        <pc:spChg chg="add mod">
          <ac:chgData name="Wihendro" userId="f9130240-3b58-4abf-8031-a26c045549ae" providerId="ADAL" clId="{F8C1E16C-BD91-284E-986B-20F5AC473DAB}" dt="2020-07-20T14:50:28.843" v="1336"/>
          <ac:spMkLst>
            <pc:docMk/>
            <pc:sldMk cId="1442794805" sldId="476"/>
            <ac:spMk id="9" creationId="{CCDB779D-F096-BB41-B7B3-134B17322CFD}"/>
          </ac:spMkLst>
        </pc:spChg>
        <pc:picChg chg="add del mod">
          <ac:chgData name="Wihendro" userId="f9130240-3b58-4abf-8031-a26c045549ae" providerId="ADAL" clId="{F8C1E16C-BD91-284E-986B-20F5AC473DAB}" dt="2020-07-21T19:59:48.963" v="10700"/>
          <ac:picMkLst>
            <pc:docMk/>
            <pc:sldMk cId="1442794805" sldId="476"/>
            <ac:picMk id="2" creationId="{3916C472-3029-EE4F-8506-CD26096366F6}"/>
          </ac:picMkLst>
        </pc:pic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1442794805" sldId="476"/>
            <ac:picMk id="3" creationId="{9FFC00DA-234B-CF40-BF28-D91E06D77B27}"/>
          </ac:picMkLst>
        </pc:picChg>
        <pc:picChg chg="add mod">
          <ac:chgData name="Wihendro" userId="f9130240-3b58-4abf-8031-a26c045549ae" providerId="ADAL" clId="{F8C1E16C-BD91-284E-986B-20F5AC473DAB}" dt="2020-07-20T14:50:34.443" v="1337" actId="1076"/>
          <ac:picMkLst>
            <pc:docMk/>
            <pc:sldMk cId="1442794805" sldId="476"/>
            <ac:picMk id="5" creationId="{541F0DCC-5D2F-2A4F-BEA5-2304FDBEB6A1}"/>
          </ac:picMkLst>
        </pc:picChg>
      </pc:sldChg>
      <pc:sldChg chg="addSp delSp modSp add modTransition modAnim modNotesTx">
        <pc:chgData name="Wihendro" userId="f9130240-3b58-4abf-8031-a26c045549ae" providerId="ADAL" clId="{F8C1E16C-BD91-284E-986B-20F5AC473DAB}" dt="2020-07-21T19:59:48.963" v="10700"/>
        <pc:sldMkLst>
          <pc:docMk/>
          <pc:sldMk cId="2970533549" sldId="477"/>
        </pc:sldMkLst>
        <pc:spChg chg="add del mod">
          <ac:chgData name="Wihendro" userId="f9130240-3b58-4abf-8031-a26c045549ae" providerId="ADAL" clId="{F8C1E16C-BD91-284E-986B-20F5AC473DAB}" dt="2020-07-20T14:54:00.882" v="1421" actId="478"/>
          <ac:spMkLst>
            <pc:docMk/>
            <pc:sldMk cId="2970533549" sldId="477"/>
            <ac:spMk id="2" creationId="{2F3E1C3B-9964-2E44-8F1B-88D678EB634E}"/>
          </ac:spMkLst>
        </pc:spChg>
        <pc:spChg chg="add del mod">
          <ac:chgData name="Wihendro" userId="f9130240-3b58-4abf-8031-a26c045549ae" providerId="ADAL" clId="{F8C1E16C-BD91-284E-986B-20F5AC473DAB}" dt="2020-07-20T14:54:34.795" v="1474" actId="478"/>
          <ac:spMkLst>
            <pc:docMk/>
            <pc:sldMk cId="2970533549" sldId="477"/>
            <ac:spMk id="3" creationId="{91325507-B9A1-C942-B705-DCDC2AADF9C4}"/>
          </ac:spMkLst>
        </pc:spChg>
        <pc:spChg chg="mod">
          <ac:chgData name="Wihendro" userId="f9130240-3b58-4abf-8031-a26c045549ae" providerId="ADAL" clId="{F8C1E16C-BD91-284E-986B-20F5AC473DAB}" dt="2020-07-20T14:53:54.394" v="1419"/>
          <ac:spMkLst>
            <pc:docMk/>
            <pc:sldMk cId="2970533549" sldId="477"/>
            <ac:spMk id="6" creationId="{B3A4EAA4-F560-AC41-9155-F6F4B8EC26FE}"/>
          </ac:spMkLst>
        </pc:spChg>
        <pc:spChg chg="add mod">
          <ac:chgData name="Wihendro" userId="f9130240-3b58-4abf-8031-a26c045549ae" providerId="ADAL" clId="{F8C1E16C-BD91-284E-986B-20F5AC473DAB}" dt="2020-07-20T14:54:50.884" v="1477" actId="2711"/>
          <ac:spMkLst>
            <pc:docMk/>
            <pc:sldMk cId="2970533549" sldId="477"/>
            <ac:spMk id="8" creationId="{0A3910BF-CE8D-D442-A0CA-47E46E73379D}"/>
          </ac:spMkLst>
        </pc:spChg>
        <pc:spChg chg="add mod">
          <ac:chgData name="Wihendro" userId="f9130240-3b58-4abf-8031-a26c045549ae" providerId="ADAL" clId="{F8C1E16C-BD91-284E-986B-20F5AC473DAB}" dt="2020-07-20T14:53:57.904" v="1420" actId="1076"/>
          <ac:spMkLst>
            <pc:docMk/>
            <pc:sldMk cId="2970533549" sldId="477"/>
            <ac:spMk id="9" creationId="{D69CE437-4A22-2042-9432-0A9D457896F6}"/>
          </ac:spMkLst>
        </pc:spChg>
        <pc:spChg chg="add mod">
          <ac:chgData name="Wihendro" userId="f9130240-3b58-4abf-8031-a26c045549ae" providerId="ADAL" clId="{F8C1E16C-BD91-284E-986B-20F5AC473DAB}" dt="2020-07-20T14:53:57.904" v="1420" actId="1076"/>
          <ac:spMkLst>
            <pc:docMk/>
            <pc:sldMk cId="2970533549" sldId="477"/>
            <ac:spMk id="10" creationId="{BAB922DD-4947-974A-8566-6BAA2C266713}"/>
          </ac:spMkLst>
        </pc:spChg>
        <pc:spChg chg="add mod">
          <ac:chgData name="Wihendro" userId="f9130240-3b58-4abf-8031-a26c045549ae" providerId="ADAL" clId="{F8C1E16C-BD91-284E-986B-20F5AC473DAB}" dt="2020-07-20T14:55:28.472" v="1488" actId="14100"/>
          <ac:spMkLst>
            <pc:docMk/>
            <pc:sldMk cId="2970533549" sldId="477"/>
            <ac:spMk id="11" creationId="{778A5F0A-430A-D044-A16D-5D3CEB0B5FF9}"/>
          </ac:spMkLst>
        </pc:spChg>
        <pc:spChg chg="add mod">
          <ac:chgData name="Wihendro" userId="f9130240-3b58-4abf-8031-a26c045549ae" providerId="ADAL" clId="{F8C1E16C-BD91-284E-986B-20F5AC473DAB}" dt="2020-07-20T14:55:15.083" v="1482" actId="2711"/>
          <ac:spMkLst>
            <pc:docMk/>
            <pc:sldMk cId="2970533549" sldId="477"/>
            <ac:spMk id="12" creationId="{81E2755C-B066-7B46-81F1-247826C9BDE3}"/>
          </ac:spMkLst>
        </pc:spChg>
        <pc:spChg chg="add mod">
          <ac:chgData name="Wihendro" userId="f9130240-3b58-4abf-8031-a26c045549ae" providerId="ADAL" clId="{F8C1E16C-BD91-284E-986B-20F5AC473DAB}" dt="2020-07-20T14:54:40.116" v="1475" actId="1076"/>
          <ac:spMkLst>
            <pc:docMk/>
            <pc:sldMk cId="2970533549" sldId="477"/>
            <ac:spMk id="15" creationId="{05198647-4E82-8D40-B576-47462A81A198}"/>
          </ac:spMkLst>
        </pc:spChg>
        <pc:grpChg chg="add mod">
          <ac:chgData name="Wihendro" userId="f9130240-3b58-4abf-8031-a26c045549ae" providerId="ADAL" clId="{F8C1E16C-BD91-284E-986B-20F5AC473DAB}" dt="2020-07-20T14:53:57.904" v="1420" actId="1076"/>
          <ac:grpSpMkLst>
            <pc:docMk/>
            <pc:sldMk cId="2970533549" sldId="477"/>
            <ac:grpSpMk id="5" creationId="{16AAD51F-C411-F649-9866-CA9760DDCDB9}"/>
          </ac:grpSpMkLst>
        </pc:gr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2970533549" sldId="477"/>
            <ac:picMk id="2" creationId="{345563C4-C8C1-1243-A767-34685768809A}"/>
          </ac:picMkLst>
        </pc:picChg>
        <pc:picChg chg="add mod">
          <ac:chgData name="Wihendro" userId="f9130240-3b58-4abf-8031-a26c045549ae" providerId="ADAL" clId="{F8C1E16C-BD91-284E-986B-20F5AC473DAB}" dt="2020-07-20T14:53:57.904" v="1420" actId="1076"/>
          <ac:picMkLst>
            <pc:docMk/>
            <pc:sldMk cId="2970533549" sldId="477"/>
            <ac:picMk id="4" creationId="{986D8690-2B29-1E48-BCA2-7FBA1057093D}"/>
          </ac:picMkLst>
        </pc:picChg>
        <pc:cxnChg chg="mod">
          <ac:chgData name="Wihendro" userId="f9130240-3b58-4abf-8031-a26c045549ae" providerId="ADAL" clId="{F8C1E16C-BD91-284E-986B-20F5AC473DAB}" dt="2020-07-20T14:53:54.394" v="1419"/>
          <ac:cxnSpMkLst>
            <pc:docMk/>
            <pc:sldMk cId="2970533549" sldId="477"/>
            <ac:cxnSpMk id="7" creationId="{1AF9E319-BD67-3A4F-84D5-836CE1E9EECA}"/>
          </ac:cxnSpMkLst>
        </pc:cxnChg>
        <pc:cxnChg chg="add mod">
          <ac:chgData name="Wihendro" userId="f9130240-3b58-4abf-8031-a26c045549ae" providerId="ADAL" clId="{F8C1E16C-BD91-284E-986B-20F5AC473DAB}" dt="2020-07-20T14:55:28.472" v="1488" actId="14100"/>
          <ac:cxnSpMkLst>
            <pc:docMk/>
            <pc:sldMk cId="2970533549" sldId="477"/>
            <ac:cxnSpMk id="13" creationId="{EFFA58D8-E93A-A748-92C7-F99938D854EC}"/>
          </ac:cxnSpMkLst>
        </pc:cxnChg>
        <pc:cxnChg chg="add mod">
          <ac:chgData name="Wihendro" userId="f9130240-3b58-4abf-8031-a26c045549ae" providerId="ADAL" clId="{F8C1E16C-BD91-284E-986B-20F5AC473DAB}" dt="2020-07-20T14:55:12.151" v="1481" actId="255"/>
          <ac:cxnSpMkLst>
            <pc:docMk/>
            <pc:sldMk cId="2970533549" sldId="477"/>
            <ac:cxnSpMk id="14" creationId="{EFCF0A2A-E802-374A-89B7-E1547FEDACAF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59:48.963" v="10700"/>
        <pc:sldMkLst>
          <pc:docMk/>
          <pc:sldMk cId="60388985" sldId="478"/>
        </pc:sldMkLst>
        <pc:spChg chg="add del mod">
          <ac:chgData name="Wihendro" userId="f9130240-3b58-4abf-8031-a26c045549ae" providerId="ADAL" clId="{F8C1E16C-BD91-284E-986B-20F5AC473DAB}" dt="2020-07-20T14:56:34.013" v="1500" actId="478"/>
          <ac:spMkLst>
            <pc:docMk/>
            <pc:sldMk cId="60388985" sldId="478"/>
            <ac:spMk id="2" creationId="{FCE17BBD-463B-AA4C-A227-F0CE4981315A}"/>
          </ac:spMkLst>
        </pc:spChg>
        <pc:spChg chg="add del mod">
          <ac:chgData name="Wihendro" userId="f9130240-3b58-4abf-8031-a26c045549ae" providerId="ADAL" clId="{F8C1E16C-BD91-284E-986B-20F5AC473DAB}" dt="2020-07-20T14:56:15.600" v="1493" actId="478"/>
          <ac:spMkLst>
            <pc:docMk/>
            <pc:sldMk cId="60388985" sldId="478"/>
            <ac:spMk id="3" creationId="{6782B5F2-67C5-D44A-88EF-AEB99944BCB0}"/>
          </ac:spMkLst>
        </pc:spChg>
        <pc:spChg chg="add del mod">
          <ac:chgData name="Wihendro" userId="f9130240-3b58-4abf-8031-a26c045549ae" providerId="ADAL" clId="{F8C1E16C-BD91-284E-986B-20F5AC473DAB}" dt="2020-07-20T14:56:13.039" v="1492" actId="478"/>
          <ac:spMkLst>
            <pc:docMk/>
            <pc:sldMk cId="60388985" sldId="478"/>
            <ac:spMk id="4" creationId="{C3E7A401-6609-8742-82E4-1A2860F667C1}"/>
          </ac:spMkLst>
        </pc:spChg>
        <pc:spChg chg="add mod">
          <ac:chgData name="Wihendro" userId="f9130240-3b58-4abf-8031-a26c045549ae" providerId="ADAL" clId="{F8C1E16C-BD91-284E-986B-20F5AC473DAB}" dt="2020-07-20T14:56:10.467" v="1491" actId="1076"/>
          <ac:spMkLst>
            <pc:docMk/>
            <pc:sldMk cId="60388985" sldId="478"/>
            <ac:spMk id="8" creationId="{37E9136B-44C8-884E-9AD0-8DD90AAE6006}"/>
          </ac:spMkLst>
        </pc:spChg>
        <pc:spChg chg="add mod">
          <ac:chgData name="Wihendro" userId="f9130240-3b58-4abf-8031-a26c045549ae" providerId="ADAL" clId="{F8C1E16C-BD91-284E-986B-20F5AC473DAB}" dt="2020-07-20T14:56:10.467" v="1491" actId="1076"/>
          <ac:spMkLst>
            <pc:docMk/>
            <pc:sldMk cId="60388985" sldId="478"/>
            <ac:spMk id="9" creationId="{B5CCA039-9F5F-474A-A0D6-B735D185D775}"/>
          </ac:spMkLst>
        </pc:spChg>
        <pc:spChg chg="add mod">
          <ac:chgData name="Wihendro" userId="f9130240-3b58-4abf-8031-a26c045549ae" providerId="ADAL" clId="{F8C1E16C-BD91-284E-986B-20F5AC473DAB}" dt="2020-07-20T14:56:53.044" v="1513" actId="20577"/>
          <ac:spMkLst>
            <pc:docMk/>
            <pc:sldMk cId="60388985" sldId="478"/>
            <ac:spMk id="10" creationId="{D5C0F658-25E4-8942-8EFB-3AB915BE1EC9}"/>
          </ac:spMkLst>
        </pc:spChg>
        <pc:spChg chg="add mod">
          <ac:chgData name="Wihendro" userId="f9130240-3b58-4abf-8031-a26c045549ae" providerId="ADAL" clId="{F8C1E16C-BD91-284E-986B-20F5AC473DAB}" dt="2020-07-20T14:57:04.239" v="1516" actId="14100"/>
          <ac:spMkLst>
            <pc:docMk/>
            <pc:sldMk cId="60388985" sldId="478"/>
            <ac:spMk id="11" creationId="{F74E8A58-4451-5F48-9831-3CB206B05C4B}"/>
          </ac:spMkLst>
        </pc:spChg>
        <pc:spChg chg="add mod">
          <ac:chgData name="Wihendro" userId="f9130240-3b58-4abf-8031-a26c045549ae" providerId="ADAL" clId="{F8C1E16C-BD91-284E-986B-20F5AC473DAB}" dt="2020-07-20T14:56:30.186" v="1499" actId="20577"/>
          <ac:spMkLst>
            <pc:docMk/>
            <pc:sldMk cId="60388985" sldId="478"/>
            <ac:spMk id="14" creationId="{3077789F-7345-4747-BCFF-3D96E32EB5A2}"/>
          </ac:spMkLst>
        </pc:spChg>
        <pc:spChg chg="add del mod">
          <ac:chgData name="Wihendro" userId="f9130240-3b58-4abf-8031-a26c045549ae" providerId="ADAL" clId="{F8C1E16C-BD91-284E-986B-20F5AC473DAB}" dt="2020-07-20T14:56:40.032" v="1501" actId="478"/>
          <ac:spMkLst>
            <pc:docMk/>
            <pc:sldMk cId="60388985" sldId="478"/>
            <ac:spMk id="16" creationId="{C4A0EEFE-09C5-474A-9FEB-15D7681F5D68}"/>
          </ac:spMkLst>
        </pc:s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60388985" sldId="478"/>
            <ac:picMk id="2" creationId="{38494BAE-642B-6942-A952-D9D5DB6AAD7F}"/>
          </ac:picMkLst>
        </pc:picChg>
        <pc:picChg chg="add mod">
          <ac:chgData name="Wihendro" userId="f9130240-3b58-4abf-8031-a26c045549ae" providerId="ADAL" clId="{F8C1E16C-BD91-284E-986B-20F5AC473DAB}" dt="2020-07-20T14:56:10.467" v="1491" actId="1076"/>
          <ac:picMkLst>
            <pc:docMk/>
            <pc:sldMk cId="60388985" sldId="478"/>
            <ac:picMk id="5" creationId="{5BC17445-94F4-5845-85B9-D8C9C32352C1}"/>
          </ac:picMkLst>
        </pc:picChg>
        <pc:picChg chg="add mod">
          <ac:chgData name="Wihendro" userId="f9130240-3b58-4abf-8031-a26c045549ae" providerId="ADAL" clId="{F8C1E16C-BD91-284E-986B-20F5AC473DAB}" dt="2020-07-20T14:56:10.467" v="1491" actId="1076"/>
          <ac:picMkLst>
            <pc:docMk/>
            <pc:sldMk cId="60388985" sldId="478"/>
            <ac:picMk id="6" creationId="{E76C6F21-B67B-1346-B91B-5842BD9B21F5}"/>
          </ac:picMkLst>
        </pc:picChg>
        <pc:picChg chg="add mod">
          <ac:chgData name="Wihendro" userId="f9130240-3b58-4abf-8031-a26c045549ae" providerId="ADAL" clId="{F8C1E16C-BD91-284E-986B-20F5AC473DAB}" dt="2020-07-20T14:56:10.467" v="1491" actId="1076"/>
          <ac:picMkLst>
            <pc:docMk/>
            <pc:sldMk cId="60388985" sldId="478"/>
            <ac:picMk id="7" creationId="{097E8DAC-1D63-1D49-97D3-76682DCD0AEC}"/>
          </ac:picMkLst>
        </pc:picChg>
        <pc:cxnChg chg="add mod">
          <ac:chgData name="Wihendro" userId="f9130240-3b58-4abf-8031-a26c045549ae" providerId="ADAL" clId="{F8C1E16C-BD91-284E-986B-20F5AC473DAB}" dt="2020-07-20T14:57:04.239" v="1516" actId="14100"/>
          <ac:cxnSpMkLst>
            <pc:docMk/>
            <pc:sldMk cId="60388985" sldId="478"/>
            <ac:cxnSpMk id="12" creationId="{4B7EF3B7-6A6D-6C43-9B33-3F860B171647}"/>
          </ac:cxnSpMkLst>
        </pc:cxnChg>
        <pc:cxnChg chg="add mod">
          <ac:chgData name="Wihendro" userId="f9130240-3b58-4abf-8031-a26c045549ae" providerId="ADAL" clId="{F8C1E16C-BD91-284E-986B-20F5AC473DAB}" dt="2020-07-20T14:56:53.044" v="1513" actId="20577"/>
          <ac:cxnSpMkLst>
            <pc:docMk/>
            <pc:sldMk cId="60388985" sldId="478"/>
            <ac:cxnSpMk id="13" creationId="{18A1E9BD-CD70-F44C-BE9E-A439C0DADF6B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59:48.963" v="10700"/>
        <pc:sldMkLst>
          <pc:docMk/>
          <pc:sldMk cId="1421863803" sldId="479"/>
        </pc:sldMkLst>
        <pc:spChg chg="add del mod">
          <ac:chgData name="Wihendro" userId="f9130240-3b58-4abf-8031-a26c045549ae" providerId="ADAL" clId="{F8C1E16C-BD91-284E-986B-20F5AC473DAB}" dt="2020-07-20T15:07:41.152" v="1520" actId="478"/>
          <ac:spMkLst>
            <pc:docMk/>
            <pc:sldMk cId="1421863803" sldId="479"/>
            <ac:spMk id="2" creationId="{C6C08DD7-359D-064F-BE85-A7B07FDBDED9}"/>
          </ac:spMkLst>
        </pc:spChg>
        <pc:spChg chg="add del mod">
          <ac:chgData name="Wihendro" userId="f9130240-3b58-4abf-8031-a26c045549ae" providerId="ADAL" clId="{F8C1E16C-BD91-284E-986B-20F5AC473DAB}" dt="2020-07-20T15:07:44.638" v="1521" actId="478"/>
          <ac:spMkLst>
            <pc:docMk/>
            <pc:sldMk cId="1421863803" sldId="479"/>
            <ac:spMk id="3" creationId="{9666A61F-0207-DC44-A88F-B977CA675C35}"/>
          </ac:spMkLst>
        </pc:spChg>
        <pc:spChg chg="add mod">
          <ac:chgData name="Wihendro" userId="f9130240-3b58-4abf-8031-a26c045549ae" providerId="ADAL" clId="{F8C1E16C-BD91-284E-986B-20F5AC473DAB}" dt="2020-07-20T15:10:14.040" v="1548" actId="1076"/>
          <ac:spMkLst>
            <pc:docMk/>
            <pc:sldMk cId="1421863803" sldId="479"/>
            <ac:spMk id="5" creationId="{90F5F1B5-31BE-1040-89D8-AFB866F10D97}"/>
          </ac:spMkLst>
        </pc:spChg>
        <pc:spChg chg="add mod">
          <ac:chgData name="Wihendro" userId="f9130240-3b58-4abf-8031-a26c045549ae" providerId="ADAL" clId="{F8C1E16C-BD91-284E-986B-20F5AC473DAB}" dt="2020-07-20T15:10:14.040" v="1548" actId="1076"/>
          <ac:spMkLst>
            <pc:docMk/>
            <pc:sldMk cId="1421863803" sldId="479"/>
            <ac:spMk id="6" creationId="{E6A2EF02-2E32-DA4A-A808-F58F2C34F6D2}"/>
          </ac:spMkLst>
        </pc:spChg>
        <pc:spChg chg="add mod">
          <ac:chgData name="Wihendro" userId="f9130240-3b58-4abf-8031-a26c045549ae" providerId="ADAL" clId="{F8C1E16C-BD91-284E-986B-20F5AC473DAB}" dt="2020-07-20T15:10:14.040" v="1548" actId="1076"/>
          <ac:spMkLst>
            <pc:docMk/>
            <pc:sldMk cId="1421863803" sldId="479"/>
            <ac:spMk id="7" creationId="{227C7368-A20C-EC4E-8089-B718AE1C6E19}"/>
          </ac:spMkLst>
        </pc:spChg>
        <pc:spChg chg="add mod">
          <ac:chgData name="Wihendro" userId="f9130240-3b58-4abf-8031-a26c045549ae" providerId="ADAL" clId="{F8C1E16C-BD91-284E-986B-20F5AC473DAB}" dt="2020-07-20T15:10:14.040" v="1548" actId="1076"/>
          <ac:spMkLst>
            <pc:docMk/>
            <pc:sldMk cId="1421863803" sldId="479"/>
            <ac:spMk id="8" creationId="{3EDF6F2C-23C5-FC4F-8F42-415EA69CA20E}"/>
          </ac:spMkLst>
        </pc:spChg>
        <pc:spChg chg="add mod">
          <ac:chgData name="Wihendro" userId="f9130240-3b58-4abf-8031-a26c045549ae" providerId="ADAL" clId="{F8C1E16C-BD91-284E-986B-20F5AC473DAB}" dt="2020-07-20T15:12:17.050" v="1575" actId="20577"/>
          <ac:spMkLst>
            <pc:docMk/>
            <pc:sldMk cId="1421863803" sldId="479"/>
            <ac:spMk id="9" creationId="{6C3640D6-8319-0744-BF25-05BB2B4D6EE0}"/>
          </ac:spMkLst>
        </pc:spChg>
        <pc:spChg chg="add mod">
          <ac:chgData name="Wihendro" userId="f9130240-3b58-4abf-8031-a26c045549ae" providerId="ADAL" clId="{F8C1E16C-BD91-284E-986B-20F5AC473DAB}" dt="2020-07-20T15:10:14.040" v="1548" actId="1076"/>
          <ac:spMkLst>
            <pc:docMk/>
            <pc:sldMk cId="1421863803" sldId="479"/>
            <ac:spMk id="10" creationId="{DF029BFF-F7B6-414B-9025-9F532228E896}"/>
          </ac:spMkLst>
        </pc:spChg>
        <pc:spChg chg="add del mod">
          <ac:chgData name="Wihendro" userId="f9130240-3b58-4abf-8031-a26c045549ae" providerId="ADAL" clId="{F8C1E16C-BD91-284E-986B-20F5AC473DAB}" dt="2020-07-20T15:09:57.454" v="1546" actId="478"/>
          <ac:spMkLst>
            <pc:docMk/>
            <pc:sldMk cId="1421863803" sldId="479"/>
            <ac:spMk id="14" creationId="{55E0165E-FA30-5D4D-8403-9995A092E643}"/>
          </ac:spMkLst>
        </pc:spChg>
        <pc:spChg chg="add mod">
          <ac:chgData name="Wihendro" userId="f9130240-3b58-4abf-8031-a26c045549ae" providerId="ADAL" clId="{F8C1E16C-BD91-284E-986B-20F5AC473DAB}" dt="2020-07-20T15:10:22.396" v="1549" actId="1076"/>
          <ac:spMkLst>
            <pc:docMk/>
            <pc:sldMk cId="1421863803" sldId="479"/>
            <ac:spMk id="15" creationId="{E772A32E-A069-6C46-B314-6660880A6436}"/>
          </ac:spMkLst>
        </pc:s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1421863803" sldId="479"/>
            <ac:picMk id="2" creationId="{DDA7A7C6-9DA6-A440-AFAB-5F1CF8911403}"/>
          </ac:picMkLst>
        </pc:picChg>
        <pc:picChg chg="add mod">
          <ac:chgData name="Wihendro" userId="f9130240-3b58-4abf-8031-a26c045549ae" providerId="ADAL" clId="{F8C1E16C-BD91-284E-986B-20F5AC473DAB}" dt="2020-07-20T15:10:14.040" v="1548" actId="1076"/>
          <ac:picMkLst>
            <pc:docMk/>
            <pc:sldMk cId="1421863803" sldId="479"/>
            <ac:picMk id="4" creationId="{1349D0FF-83E3-9F46-97F0-F3524EC15183}"/>
          </ac:picMkLst>
        </pc:picChg>
        <pc:cxnChg chg="add mod">
          <ac:chgData name="Wihendro" userId="f9130240-3b58-4abf-8031-a26c045549ae" providerId="ADAL" clId="{F8C1E16C-BD91-284E-986B-20F5AC473DAB}" dt="2020-07-20T15:10:14.040" v="1548" actId="1076"/>
          <ac:cxnSpMkLst>
            <pc:docMk/>
            <pc:sldMk cId="1421863803" sldId="479"/>
            <ac:cxnSpMk id="11" creationId="{FFAD5572-AD67-EA43-98C1-39B9CACDC901}"/>
          </ac:cxnSpMkLst>
        </pc:cxnChg>
        <pc:cxnChg chg="add mod">
          <ac:chgData name="Wihendro" userId="f9130240-3b58-4abf-8031-a26c045549ae" providerId="ADAL" clId="{F8C1E16C-BD91-284E-986B-20F5AC473DAB}" dt="2020-07-20T15:12:17.050" v="1575" actId="20577"/>
          <ac:cxnSpMkLst>
            <pc:docMk/>
            <pc:sldMk cId="1421863803" sldId="479"/>
            <ac:cxnSpMk id="12" creationId="{327F9565-CB8D-954B-8206-EFD3AF1CCF0A}"/>
          </ac:cxnSpMkLst>
        </pc:cxnChg>
        <pc:cxnChg chg="add mod">
          <ac:chgData name="Wihendro" userId="f9130240-3b58-4abf-8031-a26c045549ae" providerId="ADAL" clId="{F8C1E16C-BD91-284E-986B-20F5AC473DAB}" dt="2020-07-20T15:10:14.040" v="1548" actId="1076"/>
          <ac:cxnSpMkLst>
            <pc:docMk/>
            <pc:sldMk cId="1421863803" sldId="479"/>
            <ac:cxnSpMk id="13" creationId="{6F4681D5-34CC-3043-8B68-215C802FD971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59:48.963" v="10700"/>
        <pc:sldMkLst>
          <pc:docMk/>
          <pc:sldMk cId="1071145969" sldId="480"/>
        </pc:sldMkLst>
        <pc:spChg chg="add del mod">
          <ac:chgData name="Wihendro" userId="f9130240-3b58-4abf-8031-a26c045549ae" providerId="ADAL" clId="{F8C1E16C-BD91-284E-986B-20F5AC473DAB}" dt="2020-07-20T15:11:05.002" v="1553" actId="478"/>
          <ac:spMkLst>
            <pc:docMk/>
            <pc:sldMk cId="1071145969" sldId="480"/>
            <ac:spMk id="2" creationId="{059C2080-8A0D-374D-AC4A-B56AD3DD46D0}"/>
          </ac:spMkLst>
        </pc:spChg>
        <pc:spChg chg="add del mod">
          <ac:chgData name="Wihendro" userId="f9130240-3b58-4abf-8031-a26c045549ae" providerId="ADAL" clId="{F8C1E16C-BD91-284E-986B-20F5AC473DAB}" dt="2020-07-20T15:11:09.438" v="1554" actId="478"/>
          <ac:spMkLst>
            <pc:docMk/>
            <pc:sldMk cId="1071145969" sldId="480"/>
            <ac:spMk id="3" creationId="{5AB74A02-7125-E64F-8BF7-604193C76E33}"/>
          </ac:spMkLst>
        </pc:spChg>
        <pc:spChg chg="add mod">
          <ac:chgData name="Wihendro" userId="f9130240-3b58-4abf-8031-a26c045549ae" providerId="ADAL" clId="{F8C1E16C-BD91-284E-986B-20F5AC473DAB}" dt="2020-07-20T15:11:00.722" v="1552" actId="1076"/>
          <ac:spMkLst>
            <pc:docMk/>
            <pc:sldMk cId="1071145969" sldId="480"/>
            <ac:spMk id="5" creationId="{703EE5A2-A80B-2443-87CF-977FEDEB7CE9}"/>
          </ac:spMkLst>
        </pc:spChg>
        <pc:spChg chg="add mod">
          <ac:chgData name="Wihendro" userId="f9130240-3b58-4abf-8031-a26c045549ae" providerId="ADAL" clId="{F8C1E16C-BD91-284E-986B-20F5AC473DAB}" dt="2020-07-20T15:11:00.722" v="1552" actId="1076"/>
          <ac:spMkLst>
            <pc:docMk/>
            <pc:sldMk cId="1071145969" sldId="480"/>
            <ac:spMk id="6" creationId="{B7D71EE3-AFAB-A046-9F6F-045E81A570CB}"/>
          </ac:spMkLst>
        </pc:spChg>
        <pc:spChg chg="add mod">
          <ac:chgData name="Wihendro" userId="f9130240-3b58-4abf-8031-a26c045549ae" providerId="ADAL" clId="{F8C1E16C-BD91-284E-986B-20F5AC473DAB}" dt="2020-07-20T15:11:00.722" v="1552" actId="1076"/>
          <ac:spMkLst>
            <pc:docMk/>
            <pc:sldMk cId="1071145969" sldId="480"/>
            <ac:spMk id="7" creationId="{382C8FCC-7861-D246-885E-BE41BB688422}"/>
          </ac:spMkLst>
        </pc:spChg>
        <pc:spChg chg="add mod">
          <ac:chgData name="Wihendro" userId="f9130240-3b58-4abf-8031-a26c045549ae" providerId="ADAL" clId="{F8C1E16C-BD91-284E-986B-20F5AC473DAB}" dt="2020-07-20T15:11:54.762" v="1568" actId="2711"/>
          <ac:spMkLst>
            <pc:docMk/>
            <pc:sldMk cId="1071145969" sldId="480"/>
            <ac:spMk id="8" creationId="{E0E84B55-2DF0-0D43-85FC-8048A19D3849}"/>
          </ac:spMkLst>
        </pc:spChg>
        <pc:spChg chg="add mod">
          <ac:chgData name="Wihendro" userId="f9130240-3b58-4abf-8031-a26c045549ae" providerId="ADAL" clId="{F8C1E16C-BD91-284E-986B-20F5AC473DAB}" dt="2020-07-20T15:12:09.871" v="1574" actId="20577"/>
          <ac:spMkLst>
            <pc:docMk/>
            <pc:sldMk cId="1071145969" sldId="480"/>
            <ac:spMk id="9" creationId="{44E1BF12-3F5B-4A48-9953-4FB8BD36C4C3}"/>
          </ac:spMkLst>
        </pc:spChg>
        <pc:spChg chg="add mod">
          <ac:chgData name="Wihendro" userId="f9130240-3b58-4abf-8031-a26c045549ae" providerId="ADAL" clId="{F8C1E16C-BD91-284E-986B-20F5AC473DAB}" dt="2020-07-20T15:12:28.691" v="1577" actId="2711"/>
          <ac:spMkLst>
            <pc:docMk/>
            <pc:sldMk cId="1071145969" sldId="480"/>
            <ac:spMk id="10" creationId="{5866123C-A6ED-3342-AC22-922D010DD5AB}"/>
          </ac:spMkLst>
        </pc:spChg>
        <pc:spChg chg="add del mod">
          <ac:chgData name="Wihendro" userId="f9130240-3b58-4abf-8031-a26c045549ae" providerId="ADAL" clId="{F8C1E16C-BD91-284E-986B-20F5AC473DAB}" dt="2020-07-20T15:11:14.147" v="1555" actId="478"/>
          <ac:spMkLst>
            <pc:docMk/>
            <pc:sldMk cId="1071145969" sldId="480"/>
            <ac:spMk id="14" creationId="{E57C4FF6-4E82-4848-9915-722F995979F3}"/>
          </ac:spMkLst>
        </pc:spChg>
        <pc:spChg chg="add mod">
          <ac:chgData name="Wihendro" userId="f9130240-3b58-4abf-8031-a26c045549ae" providerId="ADAL" clId="{F8C1E16C-BD91-284E-986B-20F5AC473DAB}" dt="2020-07-20T15:11:38.278" v="1566" actId="20577"/>
          <ac:spMkLst>
            <pc:docMk/>
            <pc:sldMk cId="1071145969" sldId="480"/>
            <ac:spMk id="15" creationId="{667BA96E-3418-E643-87EA-EA88CE939498}"/>
          </ac:spMkLst>
        </pc:s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1071145969" sldId="480"/>
            <ac:picMk id="2" creationId="{BAA99522-FA3B-A345-80BD-5A2E3B88F6D0}"/>
          </ac:picMkLst>
        </pc:picChg>
        <pc:picChg chg="add mod">
          <ac:chgData name="Wihendro" userId="f9130240-3b58-4abf-8031-a26c045549ae" providerId="ADAL" clId="{F8C1E16C-BD91-284E-986B-20F5AC473DAB}" dt="2020-07-20T15:11:00.722" v="1552" actId="1076"/>
          <ac:picMkLst>
            <pc:docMk/>
            <pc:sldMk cId="1071145969" sldId="480"/>
            <ac:picMk id="4" creationId="{B685ED12-786E-6140-9C03-502060E80B61}"/>
          </ac:picMkLst>
        </pc:picChg>
        <pc:cxnChg chg="add mod">
          <ac:chgData name="Wihendro" userId="f9130240-3b58-4abf-8031-a26c045549ae" providerId="ADAL" clId="{F8C1E16C-BD91-284E-986B-20F5AC473DAB}" dt="2020-07-20T15:12:24.789" v="1576" actId="255"/>
          <ac:cxnSpMkLst>
            <pc:docMk/>
            <pc:sldMk cId="1071145969" sldId="480"/>
            <ac:cxnSpMk id="11" creationId="{DBEA5F63-FBD1-F942-A99D-BA29DC4A70F5}"/>
          </ac:cxnSpMkLst>
        </pc:cxnChg>
        <pc:cxnChg chg="add mod">
          <ac:chgData name="Wihendro" userId="f9130240-3b58-4abf-8031-a26c045549ae" providerId="ADAL" clId="{F8C1E16C-BD91-284E-986B-20F5AC473DAB}" dt="2020-07-20T15:12:09.871" v="1574" actId="20577"/>
          <ac:cxnSpMkLst>
            <pc:docMk/>
            <pc:sldMk cId="1071145969" sldId="480"/>
            <ac:cxnSpMk id="12" creationId="{E8877696-E487-3946-A1F7-A6380739A329}"/>
          </ac:cxnSpMkLst>
        </pc:cxnChg>
        <pc:cxnChg chg="add mod">
          <ac:chgData name="Wihendro" userId="f9130240-3b58-4abf-8031-a26c045549ae" providerId="ADAL" clId="{F8C1E16C-BD91-284E-986B-20F5AC473DAB}" dt="2020-07-20T15:11:50.660" v="1567" actId="255"/>
          <ac:cxnSpMkLst>
            <pc:docMk/>
            <pc:sldMk cId="1071145969" sldId="480"/>
            <ac:cxnSpMk id="13" creationId="{CBF2692E-D5DA-B64A-9B77-FAA8A80902C5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59:48.963" v="10700"/>
        <pc:sldMkLst>
          <pc:docMk/>
          <pc:sldMk cId="1320747615" sldId="481"/>
        </pc:sldMkLst>
        <pc:spChg chg="add del mod">
          <ac:chgData name="Wihendro" userId="f9130240-3b58-4abf-8031-a26c045549ae" providerId="ADAL" clId="{F8C1E16C-BD91-284E-986B-20F5AC473DAB}" dt="2020-07-20T15:13:54.199" v="1582" actId="478"/>
          <ac:spMkLst>
            <pc:docMk/>
            <pc:sldMk cId="1320747615" sldId="481"/>
            <ac:spMk id="2" creationId="{4DCD2A23-DC78-8E4C-969B-0F327580E2BC}"/>
          </ac:spMkLst>
        </pc:spChg>
        <pc:spChg chg="add del mod">
          <ac:chgData name="Wihendro" userId="f9130240-3b58-4abf-8031-a26c045549ae" providerId="ADAL" clId="{F8C1E16C-BD91-284E-986B-20F5AC473DAB}" dt="2020-07-20T15:13:57.734" v="1583" actId="478"/>
          <ac:spMkLst>
            <pc:docMk/>
            <pc:sldMk cId="1320747615" sldId="481"/>
            <ac:spMk id="3" creationId="{EEB12FE1-839A-AE47-95BD-4B7A2DA8EFD0}"/>
          </ac:spMkLst>
        </pc:spChg>
        <pc:spChg chg="add mod">
          <ac:chgData name="Wihendro" userId="f9130240-3b58-4abf-8031-a26c045549ae" providerId="ADAL" clId="{F8C1E16C-BD91-284E-986B-20F5AC473DAB}" dt="2020-07-20T15:13:45.320" v="1580" actId="1076"/>
          <ac:spMkLst>
            <pc:docMk/>
            <pc:sldMk cId="1320747615" sldId="481"/>
            <ac:spMk id="5" creationId="{0BD4B5FA-E731-994C-BF66-D25D53F0F321}"/>
          </ac:spMkLst>
        </pc:spChg>
        <pc:spChg chg="add mod">
          <ac:chgData name="Wihendro" userId="f9130240-3b58-4abf-8031-a26c045549ae" providerId="ADAL" clId="{F8C1E16C-BD91-284E-986B-20F5AC473DAB}" dt="2020-07-20T15:13:45.320" v="1580" actId="1076"/>
          <ac:spMkLst>
            <pc:docMk/>
            <pc:sldMk cId="1320747615" sldId="481"/>
            <ac:spMk id="6" creationId="{4A0EDDAC-4C89-094D-8998-7BC726A8A5A3}"/>
          </ac:spMkLst>
        </pc:spChg>
        <pc:spChg chg="add mod">
          <ac:chgData name="Wihendro" userId="f9130240-3b58-4abf-8031-a26c045549ae" providerId="ADAL" clId="{F8C1E16C-BD91-284E-986B-20F5AC473DAB}" dt="2020-07-20T15:13:45.320" v="1580" actId="1076"/>
          <ac:spMkLst>
            <pc:docMk/>
            <pc:sldMk cId="1320747615" sldId="481"/>
            <ac:spMk id="7" creationId="{48F7CAFA-3BB7-A342-AFD3-C592923E0E4D}"/>
          </ac:spMkLst>
        </pc:spChg>
        <pc:spChg chg="add mod">
          <ac:chgData name="Wihendro" userId="f9130240-3b58-4abf-8031-a26c045549ae" providerId="ADAL" clId="{F8C1E16C-BD91-284E-986B-20F5AC473DAB}" dt="2020-07-20T15:14:31.074" v="1596" actId="2711"/>
          <ac:spMkLst>
            <pc:docMk/>
            <pc:sldMk cId="1320747615" sldId="481"/>
            <ac:spMk id="8" creationId="{3B8BC6EE-CB65-BA4F-BA03-F5D57029BB32}"/>
          </ac:spMkLst>
        </pc:spChg>
        <pc:spChg chg="add mod">
          <ac:chgData name="Wihendro" userId="f9130240-3b58-4abf-8031-a26c045549ae" providerId="ADAL" clId="{F8C1E16C-BD91-284E-986B-20F5AC473DAB}" dt="2020-07-20T15:14:50.041" v="1603" actId="14100"/>
          <ac:spMkLst>
            <pc:docMk/>
            <pc:sldMk cId="1320747615" sldId="481"/>
            <ac:spMk id="9" creationId="{6665E852-1944-8D46-9B61-26705FC5BD73}"/>
          </ac:spMkLst>
        </pc:spChg>
        <pc:spChg chg="add mod">
          <ac:chgData name="Wihendro" userId="f9130240-3b58-4abf-8031-a26c045549ae" providerId="ADAL" clId="{F8C1E16C-BD91-284E-986B-20F5AC473DAB}" dt="2020-07-20T15:15:00.777" v="1605" actId="2711"/>
          <ac:spMkLst>
            <pc:docMk/>
            <pc:sldMk cId="1320747615" sldId="481"/>
            <ac:spMk id="10" creationId="{4012ADAB-18F4-5340-8C86-1628E3E54526}"/>
          </ac:spMkLst>
        </pc:spChg>
        <pc:spChg chg="add mod">
          <ac:chgData name="Wihendro" userId="f9130240-3b58-4abf-8031-a26c045549ae" providerId="ADAL" clId="{F8C1E16C-BD91-284E-986B-20F5AC473DAB}" dt="2020-07-20T15:13:45.320" v="1580" actId="1076"/>
          <ac:spMkLst>
            <pc:docMk/>
            <pc:sldMk cId="1320747615" sldId="481"/>
            <ac:spMk id="14" creationId="{9E0A10B2-D5B6-CC48-863D-8D11471F6798}"/>
          </ac:spMkLst>
        </pc:spChg>
        <pc:spChg chg="add mod">
          <ac:chgData name="Wihendro" userId="f9130240-3b58-4abf-8031-a26c045549ae" providerId="ADAL" clId="{F8C1E16C-BD91-284E-986B-20F5AC473DAB}" dt="2020-07-20T15:15:13.711" v="1607" actId="2711"/>
          <ac:spMkLst>
            <pc:docMk/>
            <pc:sldMk cId="1320747615" sldId="481"/>
            <ac:spMk id="15" creationId="{4263F0A9-9900-C842-98FE-4EB928F68AA6}"/>
          </ac:spMkLst>
        </pc:spChg>
        <pc:spChg chg="add del mod">
          <ac:chgData name="Wihendro" userId="f9130240-3b58-4abf-8031-a26c045549ae" providerId="ADAL" clId="{F8C1E16C-BD91-284E-986B-20F5AC473DAB}" dt="2020-07-20T15:14:09.722" v="1584" actId="478"/>
          <ac:spMkLst>
            <pc:docMk/>
            <pc:sldMk cId="1320747615" sldId="481"/>
            <ac:spMk id="17" creationId="{D676F4BD-E455-C54B-BF4F-3900CB256DD5}"/>
          </ac:spMkLst>
        </pc:spChg>
        <pc:spChg chg="add mod">
          <ac:chgData name="Wihendro" userId="f9130240-3b58-4abf-8031-a26c045549ae" providerId="ADAL" clId="{F8C1E16C-BD91-284E-986B-20F5AC473DAB}" dt="2020-07-20T15:14:17.968" v="1594" actId="20577"/>
          <ac:spMkLst>
            <pc:docMk/>
            <pc:sldMk cId="1320747615" sldId="481"/>
            <ac:spMk id="18" creationId="{249CCD24-3181-C54F-B9E7-77CE4795B6D7}"/>
          </ac:spMkLst>
        </pc:s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1320747615" sldId="481"/>
            <ac:picMk id="2" creationId="{82D46F5A-29D5-B848-AED5-440C901545B0}"/>
          </ac:picMkLst>
        </pc:picChg>
        <pc:picChg chg="add mod">
          <ac:chgData name="Wihendro" userId="f9130240-3b58-4abf-8031-a26c045549ae" providerId="ADAL" clId="{F8C1E16C-BD91-284E-986B-20F5AC473DAB}" dt="2020-07-20T15:13:45.320" v="1580" actId="1076"/>
          <ac:picMkLst>
            <pc:docMk/>
            <pc:sldMk cId="1320747615" sldId="481"/>
            <ac:picMk id="4" creationId="{4A8B1F15-EC9B-AA44-ADCF-4F14883277FE}"/>
          </ac:picMkLst>
        </pc:picChg>
        <pc:cxnChg chg="add mod">
          <ac:chgData name="Wihendro" userId="f9130240-3b58-4abf-8031-a26c045549ae" providerId="ADAL" clId="{F8C1E16C-BD91-284E-986B-20F5AC473DAB}" dt="2020-07-20T15:14:57.827" v="1604" actId="255"/>
          <ac:cxnSpMkLst>
            <pc:docMk/>
            <pc:sldMk cId="1320747615" sldId="481"/>
            <ac:cxnSpMk id="11" creationId="{67B5F9FD-6A7F-8A4C-B589-EBB1FECE1CBB}"/>
          </ac:cxnSpMkLst>
        </pc:cxnChg>
        <pc:cxnChg chg="add mod">
          <ac:chgData name="Wihendro" userId="f9130240-3b58-4abf-8031-a26c045549ae" providerId="ADAL" clId="{F8C1E16C-BD91-284E-986B-20F5AC473DAB}" dt="2020-07-20T15:14:50.041" v="1603" actId="14100"/>
          <ac:cxnSpMkLst>
            <pc:docMk/>
            <pc:sldMk cId="1320747615" sldId="481"/>
            <ac:cxnSpMk id="12" creationId="{00645385-D10B-6B43-8103-A1DC743EF5E7}"/>
          </ac:cxnSpMkLst>
        </pc:cxnChg>
        <pc:cxnChg chg="add mod">
          <ac:chgData name="Wihendro" userId="f9130240-3b58-4abf-8031-a26c045549ae" providerId="ADAL" clId="{F8C1E16C-BD91-284E-986B-20F5AC473DAB}" dt="2020-07-20T15:14:26.500" v="1595" actId="255"/>
          <ac:cxnSpMkLst>
            <pc:docMk/>
            <pc:sldMk cId="1320747615" sldId="481"/>
            <ac:cxnSpMk id="13" creationId="{0ACA28C3-BEE5-2E4E-8F9B-441C54CCEC52}"/>
          </ac:cxnSpMkLst>
        </pc:cxnChg>
        <pc:cxnChg chg="add mod">
          <ac:chgData name="Wihendro" userId="f9130240-3b58-4abf-8031-a26c045549ae" providerId="ADAL" clId="{F8C1E16C-BD91-284E-986B-20F5AC473DAB}" dt="2020-07-20T15:13:45.320" v="1580" actId="1076"/>
          <ac:cxnSpMkLst>
            <pc:docMk/>
            <pc:sldMk cId="1320747615" sldId="481"/>
            <ac:cxnSpMk id="16" creationId="{88F8A65E-048B-0144-89FF-3285C5481706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59:48.963" v="10700"/>
        <pc:sldMkLst>
          <pc:docMk/>
          <pc:sldMk cId="492019204" sldId="482"/>
        </pc:sldMkLst>
        <pc:spChg chg="add del mod">
          <ac:chgData name="Wihendro" userId="f9130240-3b58-4abf-8031-a26c045549ae" providerId="ADAL" clId="{F8C1E16C-BD91-284E-986B-20F5AC473DAB}" dt="2020-07-20T15:16:19.720" v="1611" actId="478"/>
          <ac:spMkLst>
            <pc:docMk/>
            <pc:sldMk cId="492019204" sldId="482"/>
            <ac:spMk id="2" creationId="{A0BB95C6-68C5-E243-8F3F-97D50AD555D9}"/>
          </ac:spMkLst>
        </pc:spChg>
        <pc:spChg chg="add del mod">
          <ac:chgData name="Wihendro" userId="f9130240-3b58-4abf-8031-a26c045549ae" providerId="ADAL" clId="{F8C1E16C-BD91-284E-986B-20F5AC473DAB}" dt="2020-07-20T15:16:23.955" v="1612" actId="478"/>
          <ac:spMkLst>
            <pc:docMk/>
            <pc:sldMk cId="492019204" sldId="482"/>
            <ac:spMk id="3" creationId="{44451A3E-83E6-DB48-9401-E276A431E651}"/>
          </ac:spMkLst>
        </pc:spChg>
        <pc:spChg chg="add del mod">
          <ac:chgData name="Wihendro" userId="f9130240-3b58-4abf-8031-a26c045549ae" providerId="ADAL" clId="{F8C1E16C-BD91-284E-986B-20F5AC473DAB}" dt="2020-07-20T15:16:28.508" v="1613" actId="478"/>
          <ac:spMkLst>
            <pc:docMk/>
            <pc:sldMk cId="492019204" sldId="482"/>
            <ac:spMk id="4" creationId="{2118FA6A-CE71-DE48-8171-ECCB29166943}"/>
          </ac:spMkLst>
        </pc:spChg>
        <pc:spChg chg="add mod">
          <ac:chgData name="Wihendro" userId="f9130240-3b58-4abf-8031-a26c045549ae" providerId="ADAL" clId="{F8C1E16C-BD91-284E-986B-20F5AC473DAB}" dt="2020-07-20T15:16:16.676" v="1610" actId="1076"/>
          <ac:spMkLst>
            <pc:docMk/>
            <pc:sldMk cId="492019204" sldId="482"/>
            <ac:spMk id="6" creationId="{D8E63532-8EE6-E94F-BB73-6EBCB8F09067}"/>
          </ac:spMkLst>
        </pc:spChg>
        <pc:spChg chg="add mod">
          <ac:chgData name="Wihendro" userId="f9130240-3b58-4abf-8031-a26c045549ae" providerId="ADAL" clId="{F8C1E16C-BD91-284E-986B-20F5AC473DAB}" dt="2020-07-20T15:16:50.734" v="1616" actId="2711"/>
          <ac:spMkLst>
            <pc:docMk/>
            <pc:sldMk cId="492019204" sldId="482"/>
            <ac:spMk id="7" creationId="{0B0037E7-EBE4-1A48-AD7E-B763288236E2}"/>
          </ac:spMkLst>
        </pc:spChg>
        <pc:spChg chg="add mod">
          <ac:chgData name="Wihendro" userId="f9130240-3b58-4abf-8031-a26c045549ae" providerId="ADAL" clId="{F8C1E16C-BD91-284E-986B-20F5AC473DAB}" dt="2020-07-20T15:16:38.851" v="1614"/>
          <ac:spMkLst>
            <pc:docMk/>
            <pc:sldMk cId="492019204" sldId="482"/>
            <ac:spMk id="9" creationId="{5BE175D1-76DC-C543-A751-9F4852859627}"/>
          </ac:spMkLst>
        </pc:s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492019204" sldId="482"/>
            <ac:picMk id="2" creationId="{2F58962B-5E49-DC4F-A6A4-76810DEDC40C}"/>
          </ac:picMkLst>
        </pc:picChg>
        <pc:picChg chg="add mod">
          <ac:chgData name="Wihendro" userId="f9130240-3b58-4abf-8031-a26c045549ae" providerId="ADAL" clId="{F8C1E16C-BD91-284E-986B-20F5AC473DAB}" dt="2020-07-20T15:16:16.676" v="1610" actId="1076"/>
          <ac:picMkLst>
            <pc:docMk/>
            <pc:sldMk cId="492019204" sldId="482"/>
            <ac:picMk id="5" creationId="{E8ACB988-D91F-3745-994C-660713B5E5A6}"/>
          </ac:picMkLst>
        </pc:picChg>
        <pc:cxnChg chg="add mod">
          <ac:chgData name="Wihendro" userId="f9130240-3b58-4abf-8031-a26c045549ae" providerId="ADAL" clId="{F8C1E16C-BD91-284E-986B-20F5AC473DAB}" dt="2020-07-20T15:16:16.676" v="1610" actId="1076"/>
          <ac:cxnSpMkLst>
            <pc:docMk/>
            <pc:sldMk cId="492019204" sldId="482"/>
            <ac:cxnSpMk id="8" creationId="{DD81E56A-06C8-3040-868B-D787CF14B76C}"/>
          </ac:cxnSpMkLst>
        </pc:cxnChg>
      </pc:sldChg>
      <pc:sldChg chg="addSp delSp modSp add modTransition modAnim">
        <pc:chgData name="Wihendro" userId="f9130240-3b58-4abf-8031-a26c045549ae" providerId="ADAL" clId="{F8C1E16C-BD91-284E-986B-20F5AC473DAB}" dt="2020-07-21T19:59:48.963" v="10700"/>
        <pc:sldMkLst>
          <pc:docMk/>
          <pc:sldMk cId="1464779987" sldId="483"/>
        </pc:sldMkLst>
        <pc:spChg chg="add del mod">
          <ac:chgData name="Wihendro" userId="f9130240-3b58-4abf-8031-a26c045549ae" providerId="ADAL" clId="{F8C1E16C-BD91-284E-986B-20F5AC473DAB}" dt="2020-07-20T15:18:04.681" v="1620" actId="478"/>
          <ac:spMkLst>
            <pc:docMk/>
            <pc:sldMk cId="1464779987" sldId="483"/>
            <ac:spMk id="2" creationId="{3CD96BB5-840A-5B48-B681-77B46FE9655F}"/>
          </ac:spMkLst>
        </pc:spChg>
        <pc:spChg chg="add del mod">
          <ac:chgData name="Wihendro" userId="f9130240-3b58-4abf-8031-a26c045549ae" providerId="ADAL" clId="{F8C1E16C-BD91-284E-986B-20F5AC473DAB}" dt="2020-07-20T15:18:08.599" v="1621" actId="478"/>
          <ac:spMkLst>
            <pc:docMk/>
            <pc:sldMk cId="1464779987" sldId="483"/>
            <ac:spMk id="3" creationId="{94CF74FB-A3C9-4041-A190-AE918132A947}"/>
          </ac:spMkLst>
        </pc:spChg>
        <pc:spChg chg="add del mod">
          <ac:chgData name="Wihendro" userId="f9130240-3b58-4abf-8031-a26c045549ae" providerId="ADAL" clId="{F8C1E16C-BD91-284E-986B-20F5AC473DAB}" dt="2020-07-20T15:18:12.371" v="1622" actId="478"/>
          <ac:spMkLst>
            <pc:docMk/>
            <pc:sldMk cId="1464779987" sldId="483"/>
            <ac:spMk id="4" creationId="{26C5EEA7-32E6-AF40-8B2B-A20F2A511440}"/>
          </ac:spMkLst>
        </pc:spChg>
        <pc:spChg chg="add mod">
          <ac:chgData name="Wihendro" userId="f9130240-3b58-4abf-8031-a26c045549ae" providerId="ADAL" clId="{F8C1E16C-BD91-284E-986B-20F5AC473DAB}" dt="2020-07-20T15:19:11.526" v="1649" actId="2711"/>
          <ac:spMkLst>
            <pc:docMk/>
            <pc:sldMk cId="1464779987" sldId="483"/>
            <ac:spMk id="6" creationId="{CB60751A-3F30-FB40-947B-273D3631C1C4}"/>
          </ac:spMkLst>
        </pc:spChg>
        <pc:spChg chg="add mod">
          <ac:chgData name="Wihendro" userId="f9130240-3b58-4abf-8031-a26c045549ae" providerId="ADAL" clId="{F8C1E16C-BD91-284E-986B-20F5AC473DAB}" dt="2020-07-20T15:17:59.080" v="1619" actId="1076"/>
          <ac:spMkLst>
            <pc:docMk/>
            <pc:sldMk cId="1464779987" sldId="483"/>
            <ac:spMk id="7" creationId="{9E614E0D-719B-2540-B4AF-C491BC9A4D6A}"/>
          </ac:spMkLst>
        </pc:spChg>
        <pc:spChg chg="add mod">
          <ac:chgData name="Wihendro" userId="f9130240-3b58-4abf-8031-a26c045549ae" providerId="ADAL" clId="{F8C1E16C-BD91-284E-986B-20F5AC473DAB}" dt="2020-07-20T15:18:52.927" v="1647" actId="20577"/>
          <ac:spMkLst>
            <pc:docMk/>
            <pc:sldMk cId="1464779987" sldId="483"/>
            <ac:spMk id="8" creationId="{3879C9B7-7330-8A48-A55F-6CD3FA7404EF}"/>
          </ac:spMkLst>
        </pc:spChg>
        <pc:spChg chg="add mod">
          <ac:chgData name="Wihendro" userId="f9130240-3b58-4abf-8031-a26c045549ae" providerId="ADAL" clId="{F8C1E16C-BD91-284E-986B-20F5AC473DAB}" dt="2020-07-20T15:18:24.183" v="1634" actId="20577"/>
          <ac:spMkLst>
            <pc:docMk/>
            <pc:sldMk cId="1464779987" sldId="483"/>
            <ac:spMk id="10" creationId="{78A66891-A077-2A43-BEED-92DCB74483FB}"/>
          </ac:spMkLst>
        </pc:s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1464779987" sldId="483"/>
            <ac:picMk id="2" creationId="{DD2F5556-045A-2846-ABB2-3B5A96AD5FBA}"/>
          </ac:picMkLst>
        </pc:picChg>
        <pc:picChg chg="add mod">
          <ac:chgData name="Wihendro" userId="f9130240-3b58-4abf-8031-a26c045549ae" providerId="ADAL" clId="{F8C1E16C-BD91-284E-986B-20F5AC473DAB}" dt="2020-07-20T15:17:59.080" v="1619" actId="1076"/>
          <ac:picMkLst>
            <pc:docMk/>
            <pc:sldMk cId="1464779987" sldId="483"/>
            <ac:picMk id="5" creationId="{D88BB325-9716-7443-920E-F60EF50A1867}"/>
          </ac:picMkLst>
        </pc:picChg>
        <pc:cxnChg chg="add mod">
          <ac:chgData name="Wihendro" userId="f9130240-3b58-4abf-8031-a26c045549ae" providerId="ADAL" clId="{F8C1E16C-BD91-284E-986B-20F5AC473DAB}" dt="2020-07-20T15:18:50.077" v="1642" actId="14100"/>
          <ac:cxnSpMkLst>
            <pc:docMk/>
            <pc:sldMk cId="1464779987" sldId="483"/>
            <ac:cxnSpMk id="9" creationId="{8FBA9E60-9D2B-764A-BA3F-81F36B0FF6C7}"/>
          </ac:cxnSpMkLst>
        </pc:cxnChg>
      </pc:sldChg>
      <pc:sldChg chg="addSp delSp modSp add modTransition modAnim modNotesTx">
        <pc:chgData name="Wihendro" userId="f9130240-3b58-4abf-8031-a26c045549ae" providerId="ADAL" clId="{F8C1E16C-BD91-284E-986B-20F5AC473DAB}" dt="2020-07-21T19:59:48.963" v="10700"/>
        <pc:sldMkLst>
          <pc:docMk/>
          <pc:sldMk cId="2063158641" sldId="484"/>
        </pc:sldMkLst>
        <pc:spChg chg="add del mod">
          <ac:chgData name="Wihendro" userId="f9130240-3b58-4abf-8031-a26c045549ae" providerId="ADAL" clId="{F8C1E16C-BD91-284E-986B-20F5AC473DAB}" dt="2020-07-20T15:20:34.382" v="1657" actId="478"/>
          <ac:spMkLst>
            <pc:docMk/>
            <pc:sldMk cId="2063158641" sldId="484"/>
            <ac:spMk id="3" creationId="{B63714A6-53A3-054F-BFE7-3870A98A1F03}"/>
          </ac:spMkLst>
        </pc:spChg>
        <pc:spChg chg="add del mod">
          <ac:chgData name="Wihendro" userId="f9130240-3b58-4abf-8031-a26c045549ae" providerId="ADAL" clId="{F8C1E16C-BD91-284E-986B-20F5AC473DAB}" dt="2020-07-20T15:20:31.484" v="1656" actId="478"/>
          <ac:spMkLst>
            <pc:docMk/>
            <pc:sldMk cId="2063158641" sldId="484"/>
            <ac:spMk id="4" creationId="{B23FDF06-5A71-B44E-B8E6-19D7C345B91E}"/>
          </ac:spMkLst>
        </pc:spChg>
        <pc:spChg chg="add del mod">
          <ac:chgData name="Wihendro" userId="f9130240-3b58-4abf-8031-a26c045549ae" providerId="ADAL" clId="{F8C1E16C-BD91-284E-986B-20F5AC473DAB}" dt="2020-07-20T15:20:14.858" v="1653" actId="478"/>
          <ac:spMkLst>
            <pc:docMk/>
            <pc:sldMk cId="2063158641" sldId="484"/>
            <ac:spMk id="5" creationId="{5D9CE715-0F85-5C4E-A10F-0DB89A18C1EB}"/>
          </ac:spMkLst>
        </pc:spChg>
        <pc:spChg chg="add mod">
          <ac:chgData name="Wihendro" userId="f9130240-3b58-4abf-8031-a26c045549ae" providerId="ADAL" clId="{F8C1E16C-BD91-284E-986B-20F5AC473DAB}" dt="2020-07-20T15:20:07.524" v="1652" actId="1076"/>
          <ac:spMkLst>
            <pc:docMk/>
            <pc:sldMk cId="2063158641" sldId="484"/>
            <ac:spMk id="6" creationId="{DA2ED1B1-2088-0448-B331-34B5CD954960}"/>
          </ac:spMkLst>
        </pc:spChg>
        <pc:spChg chg="add mod">
          <ac:chgData name="Wihendro" userId="f9130240-3b58-4abf-8031-a26c045549ae" providerId="ADAL" clId="{F8C1E16C-BD91-284E-986B-20F5AC473DAB}" dt="2020-07-20T15:20:26.474" v="1655" actId="2711"/>
          <ac:spMkLst>
            <pc:docMk/>
            <pc:sldMk cId="2063158641" sldId="484"/>
            <ac:spMk id="7" creationId="{73D98419-E577-A04A-8D06-B1DE19B480C6}"/>
          </ac:spMkLst>
        </pc:spChg>
        <pc:spChg chg="add mod">
          <ac:chgData name="Wihendro" userId="f9130240-3b58-4abf-8031-a26c045549ae" providerId="ADAL" clId="{F8C1E16C-BD91-284E-986B-20F5AC473DAB}" dt="2020-07-20T15:20:42.381" v="1658"/>
          <ac:spMkLst>
            <pc:docMk/>
            <pc:sldMk cId="2063158641" sldId="484"/>
            <ac:spMk id="9" creationId="{C64B0716-CB39-0A4B-9811-7ABEC599A4B1}"/>
          </ac:spMkLst>
        </pc:spChg>
        <pc:picChg chg="add mod">
          <ac:chgData name="Wihendro" userId="f9130240-3b58-4abf-8031-a26c045549ae" providerId="ADAL" clId="{F8C1E16C-BD91-284E-986B-20F5AC473DAB}" dt="2020-07-20T15:20:07.524" v="1652" actId="1076"/>
          <ac:picMkLst>
            <pc:docMk/>
            <pc:sldMk cId="2063158641" sldId="484"/>
            <ac:picMk id="2" creationId="{AB44C7C9-9CEA-594E-96BC-6D1ECD621308}"/>
          </ac:picMkLst>
        </pc:pic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2063158641" sldId="484"/>
            <ac:picMk id="3" creationId="{F421BEDA-D6C9-574F-8D8D-05E2FBECB2F6}"/>
          </ac:picMkLst>
        </pc:picChg>
        <pc:cxnChg chg="add mod">
          <ac:chgData name="Wihendro" userId="f9130240-3b58-4abf-8031-a26c045549ae" providerId="ADAL" clId="{F8C1E16C-BD91-284E-986B-20F5AC473DAB}" dt="2020-07-20T15:20:07.524" v="1652" actId="1076"/>
          <ac:cxnSpMkLst>
            <pc:docMk/>
            <pc:sldMk cId="2063158641" sldId="484"/>
            <ac:cxnSpMk id="8" creationId="{B37ABBB4-5F1C-C940-86C8-8BBD85106609}"/>
          </ac:cxnSpMkLst>
        </pc:cxnChg>
      </pc:sldChg>
      <pc:sldChg chg="addSp delSp modSp add modTransition modAnim">
        <pc:chgData name="Wihendro" userId="f9130240-3b58-4abf-8031-a26c045549ae" providerId="ADAL" clId="{F8C1E16C-BD91-284E-986B-20F5AC473DAB}" dt="2020-07-21T19:59:48.963" v="10700"/>
        <pc:sldMkLst>
          <pc:docMk/>
          <pc:sldMk cId="3000005239" sldId="485"/>
        </pc:sldMkLst>
        <pc:spChg chg="add del mod">
          <ac:chgData name="Wihendro" userId="f9130240-3b58-4abf-8031-a26c045549ae" providerId="ADAL" clId="{F8C1E16C-BD91-284E-986B-20F5AC473DAB}" dt="2020-07-20T15:21:25.458" v="1664" actId="478"/>
          <ac:spMkLst>
            <pc:docMk/>
            <pc:sldMk cId="3000005239" sldId="485"/>
            <ac:spMk id="2" creationId="{67DACDAE-E613-7242-9398-7FEC4A376303}"/>
          </ac:spMkLst>
        </pc:spChg>
        <pc:spChg chg="add del mod">
          <ac:chgData name="Wihendro" userId="f9130240-3b58-4abf-8031-a26c045549ae" providerId="ADAL" clId="{F8C1E16C-BD91-284E-986B-20F5AC473DAB}" dt="2020-07-20T15:21:22.634" v="1663" actId="478"/>
          <ac:spMkLst>
            <pc:docMk/>
            <pc:sldMk cId="3000005239" sldId="485"/>
            <ac:spMk id="3" creationId="{3B094E05-AA23-2F41-8EF3-CE7B108797E6}"/>
          </ac:spMkLst>
        </pc:spChg>
        <pc:spChg chg="add del mod">
          <ac:chgData name="Wihendro" userId="f9130240-3b58-4abf-8031-a26c045549ae" providerId="ADAL" clId="{F8C1E16C-BD91-284E-986B-20F5AC473DAB}" dt="2020-07-20T15:21:19.880" v="1662" actId="478"/>
          <ac:spMkLst>
            <pc:docMk/>
            <pc:sldMk cId="3000005239" sldId="485"/>
            <ac:spMk id="4" creationId="{A02B9698-26BF-CC4F-B44C-DB124A30321F}"/>
          </ac:spMkLst>
        </pc:spChg>
        <pc:spChg chg="add mod">
          <ac:chgData name="Wihendro" userId="f9130240-3b58-4abf-8031-a26c045549ae" providerId="ADAL" clId="{F8C1E16C-BD91-284E-986B-20F5AC473DAB}" dt="2020-07-20T15:21:32.442" v="1665"/>
          <ac:spMkLst>
            <pc:docMk/>
            <pc:sldMk cId="3000005239" sldId="485"/>
            <ac:spMk id="6" creationId="{C789F415-879B-9E48-A735-BBCAA2A74572}"/>
          </ac:spMkLst>
        </pc:s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3000005239" sldId="485"/>
            <ac:picMk id="2" creationId="{AED42456-EABA-1B4D-83D0-328B6D2DF3EB}"/>
          </ac:picMkLst>
        </pc:picChg>
        <pc:picChg chg="add mod">
          <ac:chgData name="Wihendro" userId="f9130240-3b58-4abf-8031-a26c045549ae" providerId="ADAL" clId="{F8C1E16C-BD91-284E-986B-20F5AC473DAB}" dt="2020-07-20T15:21:12.448" v="1661" actId="1076"/>
          <ac:picMkLst>
            <pc:docMk/>
            <pc:sldMk cId="3000005239" sldId="485"/>
            <ac:picMk id="5" creationId="{6ABC5E4A-8F3E-C34D-A77A-B2768F7C9408}"/>
          </ac:picMkLst>
        </pc:picChg>
      </pc:sldChg>
      <pc:sldChg chg="addSp delSp modSp add modTransition modAnim modNotesTx">
        <pc:chgData name="Wihendro" userId="f9130240-3b58-4abf-8031-a26c045549ae" providerId="ADAL" clId="{F8C1E16C-BD91-284E-986B-20F5AC473DAB}" dt="2020-07-21T19:59:48.963" v="10700"/>
        <pc:sldMkLst>
          <pc:docMk/>
          <pc:sldMk cId="1545866316" sldId="486"/>
        </pc:sldMkLst>
        <pc:spChg chg="add del mod">
          <ac:chgData name="Wihendro" userId="f9130240-3b58-4abf-8031-a26c045549ae" providerId="ADAL" clId="{F8C1E16C-BD91-284E-986B-20F5AC473DAB}" dt="2020-07-20T15:22:11.981" v="1670" actId="478"/>
          <ac:spMkLst>
            <pc:docMk/>
            <pc:sldMk cId="1545866316" sldId="486"/>
            <ac:spMk id="3" creationId="{27AC9BEE-8579-0D4B-BEB8-84324161B8AA}"/>
          </ac:spMkLst>
        </pc:spChg>
        <pc:spChg chg="add del mod">
          <ac:chgData name="Wihendro" userId="f9130240-3b58-4abf-8031-a26c045549ae" providerId="ADAL" clId="{F8C1E16C-BD91-284E-986B-20F5AC473DAB}" dt="2020-07-20T15:22:09.116" v="1669" actId="478"/>
          <ac:spMkLst>
            <pc:docMk/>
            <pc:sldMk cId="1545866316" sldId="486"/>
            <ac:spMk id="4" creationId="{1E3D6BB1-A501-DF4F-8469-327B274ED6C7}"/>
          </ac:spMkLst>
        </pc:spChg>
        <pc:spChg chg="mod">
          <ac:chgData name="Wihendro" userId="f9130240-3b58-4abf-8031-a26c045549ae" providerId="ADAL" clId="{F8C1E16C-BD91-284E-986B-20F5AC473DAB}" dt="2020-07-20T15:23:02.723" v="1690" actId="2711"/>
          <ac:spMkLst>
            <pc:docMk/>
            <pc:sldMk cId="1545866316" sldId="486"/>
            <ac:spMk id="8" creationId="{3DF5A249-9771-454C-93A6-E3718087B106}"/>
          </ac:spMkLst>
        </pc:spChg>
        <pc:spChg chg="mod">
          <ac:chgData name="Wihendro" userId="f9130240-3b58-4abf-8031-a26c045549ae" providerId="ADAL" clId="{F8C1E16C-BD91-284E-986B-20F5AC473DAB}" dt="2020-07-21T14:32:49.869" v="5944" actId="1076"/>
          <ac:spMkLst>
            <pc:docMk/>
            <pc:sldMk cId="1545866316" sldId="486"/>
            <ac:spMk id="11" creationId="{DD6E3416-B673-8D42-9694-FD6893278C9A}"/>
          </ac:spMkLst>
        </pc:spChg>
        <pc:spChg chg="add del mod">
          <ac:chgData name="Wihendro" userId="f9130240-3b58-4abf-8031-a26c045549ae" providerId="ADAL" clId="{F8C1E16C-BD91-284E-986B-20F5AC473DAB}" dt="2020-07-20T15:22:15.975" v="1671" actId="478"/>
          <ac:spMkLst>
            <pc:docMk/>
            <pc:sldMk cId="1545866316" sldId="486"/>
            <ac:spMk id="12" creationId="{F80D0042-BF07-C14D-86AC-CA6994D40C47}"/>
          </ac:spMkLst>
        </pc:spChg>
        <pc:spChg chg="add mod">
          <ac:chgData name="Wihendro" userId="f9130240-3b58-4abf-8031-a26c045549ae" providerId="ADAL" clId="{F8C1E16C-BD91-284E-986B-20F5AC473DAB}" dt="2020-07-20T15:22:52.961" v="1688" actId="20577"/>
          <ac:spMkLst>
            <pc:docMk/>
            <pc:sldMk cId="1545866316" sldId="486"/>
            <ac:spMk id="13" creationId="{95BBD498-5540-B946-8865-C4DC654DEBC5}"/>
          </ac:spMkLst>
        </pc:spChg>
        <pc:grpChg chg="add mod">
          <ac:chgData name="Wihendro" userId="f9130240-3b58-4abf-8031-a26c045549ae" providerId="ADAL" clId="{F8C1E16C-BD91-284E-986B-20F5AC473DAB}" dt="2020-07-20T15:22:04.941" v="1668" actId="1076"/>
          <ac:grpSpMkLst>
            <pc:docMk/>
            <pc:sldMk cId="1545866316" sldId="486"/>
            <ac:grpSpMk id="6" creationId="{849CD9DD-D8FF-4A46-9B1B-6A86897B2FDB}"/>
          </ac:grpSpMkLst>
        </pc:grpChg>
        <pc:grpChg chg="add mod">
          <ac:chgData name="Wihendro" userId="f9130240-3b58-4abf-8031-a26c045549ae" providerId="ADAL" clId="{F8C1E16C-BD91-284E-986B-20F5AC473DAB}" dt="2020-07-21T14:32:26.808" v="5941" actId="14100"/>
          <ac:grpSpMkLst>
            <pc:docMk/>
            <pc:sldMk cId="1545866316" sldId="486"/>
            <ac:grpSpMk id="9" creationId="{D2EFDC67-4D78-D54D-98C4-2A0D586C137C}"/>
          </ac:grpSpMkLst>
        </pc:grpChg>
        <pc:picChg chg="add mod">
          <ac:chgData name="Wihendro" userId="f9130240-3b58-4abf-8031-a26c045549ae" providerId="ADAL" clId="{F8C1E16C-BD91-284E-986B-20F5AC473DAB}" dt="2020-07-20T15:22:04.941" v="1668" actId="1076"/>
          <ac:picMkLst>
            <pc:docMk/>
            <pc:sldMk cId="1545866316" sldId="486"/>
            <ac:picMk id="2" creationId="{10EED507-406D-A24D-A68A-915E67DC3BD6}"/>
          </ac:picMkLst>
        </pc:pic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1545866316" sldId="486"/>
            <ac:picMk id="4" creationId="{E90B18F3-8E85-C24F-B27F-3B087E8E5FAC}"/>
          </ac:picMkLst>
        </pc:picChg>
        <pc:picChg chg="add mod">
          <ac:chgData name="Wihendro" userId="f9130240-3b58-4abf-8031-a26c045549ae" providerId="ADAL" clId="{F8C1E16C-BD91-284E-986B-20F5AC473DAB}" dt="2020-07-20T15:22:04.941" v="1668" actId="1076"/>
          <ac:picMkLst>
            <pc:docMk/>
            <pc:sldMk cId="1545866316" sldId="486"/>
            <ac:picMk id="5" creationId="{98393339-CDA3-7D42-8D48-FA0ED672E90C}"/>
          </ac:picMkLst>
        </pc:picChg>
        <pc:cxnChg chg="mod">
          <ac:chgData name="Wihendro" userId="f9130240-3b58-4abf-8031-a26c045549ae" providerId="ADAL" clId="{F8C1E16C-BD91-284E-986B-20F5AC473DAB}" dt="2020-07-20T15:22:01.059" v="1667"/>
          <ac:cxnSpMkLst>
            <pc:docMk/>
            <pc:sldMk cId="1545866316" sldId="486"/>
            <ac:cxnSpMk id="7" creationId="{279867DA-311D-DF40-8122-F39729395F2A}"/>
          </ac:cxnSpMkLst>
        </pc:cxnChg>
        <pc:cxnChg chg="mod">
          <ac:chgData name="Wihendro" userId="f9130240-3b58-4abf-8031-a26c045549ae" providerId="ADAL" clId="{F8C1E16C-BD91-284E-986B-20F5AC473DAB}" dt="2020-07-21T14:32:49.869" v="5944" actId="1076"/>
          <ac:cxnSpMkLst>
            <pc:docMk/>
            <pc:sldMk cId="1545866316" sldId="486"/>
            <ac:cxnSpMk id="10" creationId="{3EA1A9E0-C9AA-D14A-848F-09B594FB69C8}"/>
          </ac:cxnSpMkLst>
        </pc:cxnChg>
      </pc:sldChg>
      <pc:sldChg chg="addSp delSp modSp add modTransition modAnim">
        <pc:chgData name="Wihendro" userId="f9130240-3b58-4abf-8031-a26c045549ae" providerId="ADAL" clId="{F8C1E16C-BD91-284E-986B-20F5AC473DAB}" dt="2020-07-21T19:59:48.963" v="10700"/>
        <pc:sldMkLst>
          <pc:docMk/>
          <pc:sldMk cId="571251353" sldId="487"/>
        </pc:sldMkLst>
        <pc:spChg chg="add del mod">
          <ac:chgData name="Wihendro" userId="f9130240-3b58-4abf-8031-a26c045549ae" providerId="ADAL" clId="{F8C1E16C-BD91-284E-986B-20F5AC473DAB}" dt="2020-07-20T15:24:28.565" v="1698" actId="478"/>
          <ac:spMkLst>
            <pc:docMk/>
            <pc:sldMk cId="571251353" sldId="487"/>
            <ac:spMk id="2" creationId="{4D4C8C34-8632-314A-BF81-68E62A90EBAA}"/>
          </ac:spMkLst>
        </pc:spChg>
        <pc:spChg chg="add del mod">
          <ac:chgData name="Wihendro" userId="f9130240-3b58-4abf-8031-a26c045549ae" providerId="ADAL" clId="{F8C1E16C-BD91-284E-986B-20F5AC473DAB}" dt="2020-07-20T15:24:26.540" v="1697" actId="478"/>
          <ac:spMkLst>
            <pc:docMk/>
            <pc:sldMk cId="571251353" sldId="487"/>
            <ac:spMk id="3" creationId="{BDAFC192-DEC7-2C40-9201-D0CF08CD33D0}"/>
          </ac:spMkLst>
        </pc:spChg>
        <pc:spChg chg="add del mod">
          <ac:chgData name="Wihendro" userId="f9130240-3b58-4abf-8031-a26c045549ae" providerId="ADAL" clId="{F8C1E16C-BD91-284E-986B-20F5AC473DAB}" dt="2020-07-20T15:24:24.418" v="1696" actId="478"/>
          <ac:spMkLst>
            <pc:docMk/>
            <pc:sldMk cId="571251353" sldId="487"/>
            <ac:spMk id="4" creationId="{D42AD849-5F5E-EE45-91E0-6D302256C43B}"/>
          </ac:spMkLst>
        </pc:spChg>
        <pc:spChg chg="add del mod">
          <ac:chgData name="Wihendro" userId="f9130240-3b58-4abf-8031-a26c045549ae" providerId="ADAL" clId="{F8C1E16C-BD91-284E-986B-20F5AC473DAB}" dt="2020-07-20T15:24:38.476" v="1699" actId="478"/>
          <ac:spMkLst>
            <pc:docMk/>
            <pc:sldMk cId="571251353" sldId="487"/>
            <ac:spMk id="9" creationId="{E6C0AD76-040B-4A40-9772-F4E735C9FB7B}"/>
          </ac:spMkLst>
        </pc:spChg>
        <pc:spChg chg="add mod">
          <ac:chgData name="Wihendro" userId="f9130240-3b58-4abf-8031-a26c045549ae" providerId="ADAL" clId="{F8C1E16C-BD91-284E-986B-20F5AC473DAB}" dt="2020-07-20T15:24:39.069" v="1700"/>
          <ac:spMkLst>
            <pc:docMk/>
            <pc:sldMk cId="571251353" sldId="487"/>
            <ac:spMk id="11" creationId="{BCF0E5CF-B6E8-8D42-89B8-FE85D53920DE}"/>
          </ac:spMkLst>
        </pc:sp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571251353" sldId="487"/>
            <ac:picMk id="2" creationId="{0630742D-4F4C-884A-B8B2-A2E50FFA1FA3}"/>
          </ac:picMkLst>
        </pc:picChg>
        <pc:picChg chg="add mod">
          <ac:chgData name="Wihendro" userId="f9130240-3b58-4abf-8031-a26c045549ae" providerId="ADAL" clId="{F8C1E16C-BD91-284E-986B-20F5AC473DAB}" dt="2020-07-20T15:24:20.820" v="1695" actId="1076"/>
          <ac:picMkLst>
            <pc:docMk/>
            <pc:sldMk cId="571251353" sldId="487"/>
            <ac:picMk id="5" creationId="{5DAF0829-A02D-C840-B331-C7FE51FB4883}"/>
          </ac:picMkLst>
        </pc:picChg>
        <pc:picChg chg="add mod">
          <ac:chgData name="Wihendro" userId="f9130240-3b58-4abf-8031-a26c045549ae" providerId="ADAL" clId="{F8C1E16C-BD91-284E-986B-20F5AC473DAB}" dt="2020-07-20T15:24:20.820" v="1695" actId="1076"/>
          <ac:picMkLst>
            <pc:docMk/>
            <pc:sldMk cId="571251353" sldId="487"/>
            <ac:picMk id="6" creationId="{F9DBC4DF-F7CC-4C44-8B80-7C5280B34ADD}"/>
          </ac:picMkLst>
        </pc:picChg>
        <pc:picChg chg="add mod">
          <ac:chgData name="Wihendro" userId="f9130240-3b58-4abf-8031-a26c045549ae" providerId="ADAL" clId="{F8C1E16C-BD91-284E-986B-20F5AC473DAB}" dt="2020-07-20T15:24:20.820" v="1695" actId="1076"/>
          <ac:picMkLst>
            <pc:docMk/>
            <pc:sldMk cId="571251353" sldId="487"/>
            <ac:picMk id="10" creationId="{FE7531F8-5BFE-1E40-826D-1AEDC16DCBC9}"/>
          </ac:picMkLst>
        </pc:picChg>
        <pc:cxnChg chg="add mod">
          <ac:chgData name="Wihendro" userId="f9130240-3b58-4abf-8031-a26c045549ae" providerId="ADAL" clId="{F8C1E16C-BD91-284E-986B-20F5AC473DAB}" dt="2020-07-20T15:24:20.820" v="1695" actId="1076"/>
          <ac:cxnSpMkLst>
            <pc:docMk/>
            <pc:sldMk cId="571251353" sldId="487"/>
            <ac:cxnSpMk id="7" creationId="{3196A7B6-F20C-F344-BE03-025207189213}"/>
          </ac:cxnSpMkLst>
        </pc:cxnChg>
        <pc:cxnChg chg="add mod">
          <ac:chgData name="Wihendro" userId="f9130240-3b58-4abf-8031-a26c045549ae" providerId="ADAL" clId="{F8C1E16C-BD91-284E-986B-20F5AC473DAB}" dt="2020-07-20T15:24:20.820" v="1695" actId="1076"/>
          <ac:cxnSpMkLst>
            <pc:docMk/>
            <pc:sldMk cId="571251353" sldId="487"/>
            <ac:cxnSpMk id="8" creationId="{39A0FA96-2A25-E44F-A6BD-25AE9C7A929A}"/>
          </ac:cxnSpMkLst>
        </pc:cxnChg>
      </pc:sldChg>
      <pc:sldChg chg="addSp delSp modSp add modTransition modAnim">
        <pc:chgData name="Wihendro" userId="f9130240-3b58-4abf-8031-a26c045549ae" providerId="ADAL" clId="{F8C1E16C-BD91-284E-986B-20F5AC473DAB}" dt="2020-07-21T19:59:48.963" v="10700"/>
        <pc:sldMkLst>
          <pc:docMk/>
          <pc:sldMk cId="1255318304" sldId="488"/>
        </pc:sldMkLst>
        <pc:spChg chg="add del mod">
          <ac:chgData name="Wihendro" userId="f9130240-3b58-4abf-8031-a26c045549ae" providerId="ADAL" clId="{F8C1E16C-BD91-284E-986B-20F5AC473DAB}" dt="2020-07-20T15:25:04.553" v="1705" actId="478"/>
          <ac:spMkLst>
            <pc:docMk/>
            <pc:sldMk cId="1255318304" sldId="488"/>
            <ac:spMk id="3" creationId="{F09D967C-95F1-6645-96E8-A54F5CDC8E5E}"/>
          </ac:spMkLst>
        </pc:spChg>
        <pc:spChg chg="add del mod">
          <ac:chgData name="Wihendro" userId="f9130240-3b58-4abf-8031-a26c045549ae" providerId="ADAL" clId="{F8C1E16C-BD91-284E-986B-20F5AC473DAB}" dt="2020-07-20T15:25:06.477" v="1706" actId="478"/>
          <ac:spMkLst>
            <pc:docMk/>
            <pc:sldMk cId="1255318304" sldId="488"/>
            <ac:spMk id="4" creationId="{C585B5C1-82D9-234A-84D5-3614E16DB9C6}"/>
          </ac:spMkLst>
        </pc:spChg>
        <pc:spChg chg="add del mod">
          <ac:chgData name="Wihendro" userId="f9130240-3b58-4abf-8031-a26c045549ae" providerId="ADAL" clId="{F8C1E16C-BD91-284E-986B-20F5AC473DAB}" dt="2020-07-20T15:25:02.794" v="1704" actId="478"/>
          <ac:spMkLst>
            <pc:docMk/>
            <pc:sldMk cId="1255318304" sldId="488"/>
            <ac:spMk id="5" creationId="{3F581E21-98EB-CB4A-96C7-11EFEDF72EBE}"/>
          </ac:spMkLst>
        </pc:spChg>
        <pc:spChg chg="mod">
          <ac:chgData name="Wihendro" userId="f9130240-3b58-4abf-8031-a26c045549ae" providerId="ADAL" clId="{F8C1E16C-BD91-284E-986B-20F5AC473DAB}" dt="2020-07-20T15:26:24.240" v="1753" actId="20577"/>
          <ac:spMkLst>
            <pc:docMk/>
            <pc:sldMk cId="1255318304" sldId="488"/>
            <ac:spMk id="8" creationId="{0F21D116-2AB8-4941-8492-57C12CF05643}"/>
          </ac:spMkLst>
        </pc:spChg>
        <pc:spChg chg="mod">
          <ac:chgData name="Wihendro" userId="f9130240-3b58-4abf-8031-a26c045549ae" providerId="ADAL" clId="{F8C1E16C-BD91-284E-986B-20F5AC473DAB}" dt="2020-07-20T15:25:24.107" v="1710" actId="2711"/>
          <ac:spMkLst>
            <pc:docMk/>
            <pc:sldMk cId="1255318304" sldId="488"/>
            <ac:spMk id="11" creationId="{B99A74BC-87FE-014F-87D8-33BF081DE32A}"/>
          </ac:spMkLst>
        </pc:spChg>
        <pc:spChg chg="add del mod">
          <ac:chgData name="Wihendro" userId="f9130240-3b58-4abf-8031-a26c045549ae" providerId="ADAL" clId="{F8C1E16C-BD91-284E-986B-20F5AC473DAB}" dt="2020-07-20T15:25:15.162" v="1707" actId="478"/>
          <ac:spMkLst>
            <pc:docMk/>
            <pc:sldMk cId="1255318304" sldId="488"/>
            <ac:spMk id="12" creationId="{9B74A516-04A1-2E42-B87B-CBCF186A6709}"/>
          </ac:spMkLst>
        </pc:spChg>
        <pc:spChg chg="add mod">
          <ac:chgData name="Wihendro" userId="f9130240-3b58-4abf-8031-a26c045549ae" providerId="ADAL" clId="{F8C1E16C-BD91-284E-986B-20F5AC473DAB}" dt="2020-07-20T15:25:15.711" v="1708"/>
          <ac:spMkLst>
            <pc:docMk/>
            <pc:sldMk cId="1255318304" sldId="488"/>
            <ac:spMk id="13" creationId="{DE83E66E-682E-564F-99FE-94E8764D17F1}"/>
          </ac:spMkLst>
        </pc:spChg>
        <pc:grpChg chg="add mod">
          <ac:chgData name="Wihendro" userId="f9130240-3b58-4abf-8031-a26c045549ae" providerId="ADAL" clId="{F8C1E16C-BD91-284E-986B-20F5AC473DAB}" dt="2020-07-20T15:25:00.160" v="1703" actId="1076"/>
          <ac:grpSpMkLst>
            <pc:docMk/>
            <pc:sldMk cId="1255318304" sldId="488"/>
            <ac:grpSpMk id="6" creationId="{C77E76FA-36A7-6447-8384-A866FB52B99C}"/>
          </ac:grpSpMkLst>
        </pc:grpChg>
        <pc:grpChg chg="add mod">
          <ac:chgData name="Wihendro" userId="f9130240-3b58-4abf-8031-a26c045549ae" providerId="ADAL" clId="{F8C1E16C-BD91-284E-986B-20F5AC473DAB}" dt="2020-07-20T15:25:00.160" v="1703" actId="1076"/>
          <ac:grpSpMkLst>
            <pc:docMk/>
            <pc:sldMk cId="1255318304" sldId="488"/>
            <ac:grpSpMk id="9" creationId="{3CFEBEFC-428A-164B-9069-E8B466F611EE}"/>
          </ac:grpSpMkLst>
        </pc:grpChg>
        <pc:picChg chg="add mod">
          <ac:chgData name="Wihendro" userId="f9130240-3b58-4abf-8031-a26c045549ae" providerId="ADAL" clId="{F8C1E16C-BD91-284E-986B-20F5AC473DAB}" dt="2020-07-20T15:25:00.160" v="1703" actId="1076"/>
          <ac:picMkLst>
            <pc:docMk/>
            <pc:sldMk cId="1255318304" sldId="488"/>
            <ac:picMk id="2" creationId="{8B853AD7-0347-404E-86BE-8FE905AEC5FA}"/>
          </ac:picMkLst>
        </pc:pic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1255318304" sldId="488"/>
            <ac:picMk id="3" creationId="{AB13DE82-A2C6-544F-A0F6-39337B20DDF4}"/>
          </ac:picMkLst>
        </pc:picChg>
        <pc:cxnChg chg="mod">
          <ac:chgData name="Wihendro" userId="f9130240-3b58-4abf-8031-a26c045549ae" providerId="ADAL" clId="{F8C1E16C-BD91-284E-986B-20F5AC473DAB}" dt="2020-07-20T15:26:17.385" v="1751" actId="14100"/>
          <ac:cxnSpMkLst>
            <pc:docMk/>
            <pc:sldMk cId="1255318304" sldId="488"/>
            <ac:cxnSpMk id="7" creationId="{5B2DD719-4449-8C44-8C6A-108AB09B0492}"/>
          </ac:cxnSpMkLst>
        </pc:cxnChg>
        <pc:cxnChg chg="mod">
          <ac:chgData name="Wihendro" userId="f9130240-3b58-4abf-8031-a26c045549ae" providerId="ADAL" clId="{F8C1E16C-BD91-284E-986B-20F5AC473DAB}" dt="2020-07-20T15:24:57.622" v="1702"/>
          <ac:cxnSpMkLst>
            <pc:docMk/>
            <pc:sldMk cId="1255318304" sldId="488"/>
            <ac:cxnSpMk id="10" creationId="{3E842585-479B-F14A-80C1-2572918FE2CD}"/>
          </ac:cxnSpMkLst>
        </pc:cxnChg>
      </pc:sldChg>
      <pc:sldChg chg="add del setBg">
        <pc:chgData name="Wihendro" userId="f9130240-3b58-4abf-8031-a26c045549ae" providerId="ADAL" clId="{F8C1E16C-BD91-284E-986B-20F5AC473DAB}" dt="2020-07-20T15:22:28.597" v="1673"/>
        <pc:sldMkLst>
          <pc:docMk/>
          <pc:sldMk cId="3656011760" sldId="488"/>
        </pc:sldMkLst>
      </pc:sldChg>
      <pc:sldChg chg="addSp delSp modSp add modTransition modAnim">
        <pc:chgData name="Wihendro" userId="f9130240-3b58-4abf-8031-a26c045549ae" providerId="ADAL" clId="{F8C1E16C-BD91-284E-986B-20F5AC473DAB}" dt="2020-07-21T19:59:48.963" v="10700"/>
        <pc:sldMkLst>
          <pc:docMk/>
          <pc:sldMk cId="2087940275" sldId="489"/>
        </pc:sldMkLst>
        <pc:spChg chg="add del mod">
          <ac:chgData name="Wihendro" userId="f9130240-3b58-4abf-8031-a26c045549ae" providerId="ADAL" clId="{F8C1E16C-BD91-284E-986B-20F5AC473DAB}" dt="2020-07-20T15:28:38.465" v="1791" actId="478"/>
          <ac:spMkLst>
            <pc:docMk/>
            <pc:sldMk cId="2087940275" sldId="489"/>
            <ac:spMk id="2" creationId="{548A46D2-7C3E-EA4F-AE9B-463ADD299E70}"/>
          </ac:spMkLst>
        </pc:spChg>
        <pc:spChg chg="add mod">
          <ac:chgData name="Wihendro" userId="f9130240-3b58-4abf-8031-a26c045549ae" providerId="ADAL" clId="{F8C1E16C-BD91-284E-986B-20F5AC473DAB}" dt="2020-07-20T15:27:44.145" v="1780" actId="20577"/>
          <ac:spMkLst>
            <pc:docMk/>
            <pc:sldMk cId="2087940275" sldId="489"/>
            <ac:spMk id="3" creationId="{14DCF4EC-7079-0142-8334-AF1850788B88}"/>
          </ac:spMkLst>
        </pc:spChg>
        <pc:spChg chg="add del mod">
          <ac:chgData name="Wihendro" userId="f9130240-3b58-4abf-8031-a26c045549ae" providerId="ADAL" clId="{F8C1E16C-BD91-284E-986B-20F5AC473DAB}" dt="2020-07-20T15:28:42.595" v="1792" actId="478"/>
          <ac:spMkLst>
            <pc:docMk/>
            <pc:sldMk cId="2087940275" sldId="489"/>
            <ac:spMk id="5" creationId="{4E021A92-25D4-C349-91F5-EC3E10CEDDAF}"/>
          </ac:spMkLst>
        </pc:spChg>
        <pc:spChg chg="add del mod">
          <ac:chgData name="Wihendro" userId="f9130240-3b58-4abf-8031-a26c045549ae" providerId="ADAL" clId="{F8C1E16C-BD91-284E-986B-20F5AC473DAB}" dt="2020-07-20T15:28:45.300" v="1794"/>
          <ac:spMkLst>
            <pc:docMk/>
            <pc:sldMk cId="2087940275" sldId="489"/>
            <ac:spMk id="6" creationId="{81776F6D-9D74-1C48-A767-108BB803CE0B}"/>
          </ac:spMkLst>
        </pc:spChg>
        <pc:spChg chg="add mod">
          <ac:chgData name="Wihendro" userId="f9130240-3b58-4abf-8031-a26c045549ae" providerId="ADAL" clId="{F8C1E16C-BD91-284E-986B-20F5AC473DAB}" dt="2020-07-21T14:34:34.196" v="5953" actId="20577"/>
          <ac:spMkLst>
            <pc:docMk/>
            <pc:sldMk cId="2087940275" sldId="489"/>
            <ac:spMk id="7" creationId="{4595B5A7-0AFC-9A43-9774-B6DCBAFD3AFC}"/>
          </ac:spMkLst>
        </pc:spChg>
        <pc:picChg chg="add del mod">
          <ac:chgData name="Wihendro" userId="f9130240-3b58-4abf-8031-a26c045549ae" providerId="ADAL" clId="{F8C1E16C-BD91-284E-986B-20F5AC473DAB}" dt="2020-07-21T14:48:01.705" v="5956" actId="478"/>
          <ac:picMkLst>
            <pc:docMk/>
            <pc:sldMk cId="2087940275" sldId="489"/>
            <ac:picMk id="4" creationId="{3755358A-8AC9-E84F-87E3-90A02A401F0A}"/>
          </ac:picMkLst>
        </pc:picChg>
        <pc:picChg chg="add del mod">
          <ac:chgData name="Wihendro" userId="f9130240-3b58-4abf-8031-a26c045549ae" providerId="ADAL" clId="{F8C1E16C-BD91-284E-986B-20F5AC473DAB}" dt="2020-07-21T14:48:20.805" v="5958" actId="478"/>
          <ac:picMkLst>
            <pc:docMk/>
            <pc:sldMk cId="2087940275" sldId="489"/>
            <ac:picMk id="6" creationId="{A637A4AE-E8E1-C347-BA34-7AE7A693B38A}"/>
          </ac:picMkLst>
        </pc:picChg>
        <pc:picChg chg="add del mod">
          <ac:chgData name="Wihendro" userId="f9130240-3b58-4abf-8031-a26c045549ae" providerId="ADAL" clId="{F8C1E16C-BD91-284E-986B-20F5AC473DAB}" dt="2020-07-21T14:50:48.295" v="5962" actId="478"/>
          <ac:picMkLst>
            <pc:docMk/>
            <pc:sldMk cId="2087940275" sldId="489"/>
            <ac:picMk id="9" creationId="{40103433-BC9C-DE4D-8727-E6BCA5FA73A9}"/>
          </ac:picMkLst>
        </pc:picChg>
        <pc:picChg chg="add mod">
          <ac:chgData name="Wihendro" userId="f9130240-3b58-4abf-8031-a26c045549ae" providerId="ADAL" clId="{F8C1E16C-BD91-284E-986B-20F5AC473DAB}" dt="2020-07-21T19:59:48.963" v="10700"/>
          <ac:picMkLst>
            <pc:docMk/>
            <pc:sldMk cId="2087940275" sldId="489"/>
            <ac:picMk id="10" creationId="{75C78A50-F814-4A44-9B4C-E341494EB81D}"/>
          </ac:picMkLst>
        </pc:picChg>
      </pc:sldChg>
      <pc:sldChg chg="add del modTransition">
        <pc:chgData name="Wihendro" userId="f9130240-3b58-4abf-8031-a26c045549ae" providerId="ADAL" clId="{F8C1E16C-BD91-284E-986B-20F5AC473DAB}" dt="2020-07-24T12:18:30.565" v="10703" actId="2696"/>
        <pc:sldMkLst>
          <pc:docMk/>
          <pc:sldMk cId="2228092431" sldId="4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6E422-91CF-4889-B8FA-869CEA80B7C6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3FFA2-9190-4C26-8333-ACD5AD354D1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35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Panduan Online Exam </a:t>
            </a:r>
            <a:r>
              <a:rPr lang="en-US" dirty="0" err="1"/>
              <a:t>Mahasiswa</a:t>
            </a:r>
            <a:endParaRPr lang="en-US" dirty="0"/>
          </a:p>
          <a:p>
            <a:endParaRPr lang="en-US" dirty="0"/>
          </a:p>
          <a:p>
            <a:r>
              <a:rPr lang="en-US" dirty="0"/>
              <a:t>Online Exam </a:t>
            </a:r>
            <a:r>
              <a:rPr lang="en-US" dirty="0" err="1"/>
              <a:t>merupakan</a:t>
            </a:r>
            <a:r>
              <a:rPr lang="en-US" dirty="0"/>
              <a:t> web </a:t>
            </a:r>
            <a:r>
              <a:rPr lang="en-US" dirty="0" err="1"/>
              <a:t>ujian</a:t>
            </a:r>
            <a:r>
              <a:rPr lang="en-US" dirty="0"/>
              <a:t> Online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Binus</a:t>
            </a:r>
            <a:r>
              <a:rPr lang="en-US" dirty="0"/>
              <a:t> Online Learning </a:t>
            </a:r>
            <a:r>
              <a:rPr lang="en-US" dirty="0" err="1"/>
              <a:t>menggantikan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Onsite.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4596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Action di exam schedule</a:t>
            </a:r>
          </a:p>
          <a:p>
            <a:endParaRPr lang="en-US" dirty="0"/>
          </a:p>
          <a:p>
            <a:r>
              <a:rPr lang="en-US" dirty="0" err="1"/>
              <a:t>ada</a:t>
            </a:r>
            <a:r>
              <a:rPr lang="en-US" dirty="0"/>
              <a:t> 7 status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:</a:t>
            </a:r>
          </a:p>
          <a:p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, start exam 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matakuliah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start exam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online </a:t>
            </a:r>
            <a:r>
              <a:rPr lang="en-US" dirty="0" err="1"/>
              <a:t>matakuliah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sekalian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kedua</a:t>
            </a:r>
            <a:r>
              <a:rPr lang="en-US" dirty="0"/>
              <a:t>, exam has been finished,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matakuliah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ketiga</a:t>
            </a:r>
            <a:r>
              <a:rPr lang="en-US" dirty="0"/>
              <a:t>, resume exam,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matakuliah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melanjutkan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. </a:t>
            </a: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resume exam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melanjutkan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yang </a:t>
            </a:r>
            <a:r>
              <a:rPr lang="en-US" dirty="0" err="1"/>
              <a:t>terputus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Keempat</a:t>
            </a:r>
            <a:r>
              <a:rPr lang="en-US" dirty="0"/>
              <a:t>, finish the running exam first,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lain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kelima</a:t>
            </a:r>
            <a:r>
              <a:rPr lang="en-US" dirty="0"/>
              <a:t>, exam period has been ended,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ke-enam</a:t>
            </a:r>
            <a:r>
              <a:rPr lang="en-US" dirty="0"/>
              <a:t>, exam has not started yet,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ke-tujuh</a:t>
            </a:r>
            <a:r>
              <a:rPr lang="en-US" dirty="0"/>
              <a:t>, open exam page, </a:t>
            </a:r>
            <a:r>
              <a:rPr lang="en-US" dirty="0" err="1"/>
              <a:t>artinya</a:t>
            </a:r>
            <a:r>
              <a:rPr lang="en-US" dirty="0"/>
              <a:t> status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matakuliah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takehome</a:t>
            </a:r>
            <a:r>
              <a:rPr lang="en-US" dirty="0"/>
              <a:t>. </a:t>
            </a: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open exam page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dan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mengungah</a:t>
            </a:r>
            <a:r>
              <a:rPr lang="en-US" dirty="0"/>
              <a:t>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sekalian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7414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start exam,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detail exam dan term and condition. </a:t>
            </a:r>
          </a:p>
          <a:p>
            <a:endParaRPr lang="en-US" dirty="0"/>
          </a:p>
          <a:p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term and condition yang </a:t>
            </a:r>
            <a:r>
              <a:rPr lang="en-US" dirty="0" err="1"/>
              <a:t>ada</a:t>
            </a:r>
            <a:r>
              <a:rPr lang="en-US" dirty="0"/>
              <a:t>. di </a:t>
            </a:r>
            <a:r>
              <a:rPr lang="en-US" dirty="0" err="1"/>
              <a:t>akhir</a:t>
            </a:r>
            <a:r>
              <a:rPr lang="en-US" dirty="0"/>
              <a:t> term and condition, </a:t>
            </a:r>
            <a:r>
              <a:rPr lang="en-US" dirty="0" err="1"/>
              <a:t>bapak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centang</a:t>
            </a:r>
            <a:r>
              <a:rPr lang="en-US" dirty="0"/>
              <a:t> checkbox </a:t>
            </a:r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persetujuan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term and condition dan </a:t>
            </a:r>
            <a:r>
              <a:rPr lang="en-US" dirty="0" err="1"/>
              <a:t>menyetujui</a:t>
            </a:r>
            <a:r>
              <a:rPr lang="en-US" dirty="0"/>
              <a:t> term and condition yang </a:t>
            </a:r>
            <a:r>
              <a:rPr lang="en-US" dirty="0" err="1"/>
              <a:t>ada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4345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670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Setelah proses speed test </a:t>
            </a:r>
            <a:r>
              <a:rPr lang="en-US" dirty="0" err="1"/>
              <a:t>selesai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dilanjutkan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face documentation. </a:t>
            </a:r>
            <a:r>
              <a:rPr lang="en-US" dirty="0" err="1"/>
              <a:t>disini</a:t>
            </a:r>
            <a:r>
              <a:rPr lang="en-US" dirty="0"/>
              <a:t>,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direkam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3566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Setelah proses capture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precheck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terdeteksi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 /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google chrome,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arahkan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mengunduh</a:t>
            </a:r>
            <a:r>
              <a:rPr lang="en-US" dirty="0"/>
              <a:t> google chrome. </a:t>
            </a:r>
          </a:p>
          <a:p>
            <a:endParaRPr lang="en-US" dirty="0"/>
          </a:p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 /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google chrome 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memeriksa</a:t>
            </a:r>
            <a:r>
              <a:rPr lang="en-US" dirty="0"/>
              <a:t> juga </a:t>
            </a:r>
            <a:r>
              <a:rPr lang="en-US" dirty="0" err="1"/>
              <a:t>ekstensi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ekstensi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terinstall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meminta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install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Bapak/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diarahkan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ekstension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Proctorio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Ikuti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langkah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penjelasan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presentasi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slide exam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6309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setelah</a:t>
            </a:r>
            <a:r>
              <a:rPr lang="en-US" dirty="0"/>
              <a:t> precheck google chrome dan </a:t>
            </a:r>
            <a:r>
              <a:rPr lang="en-US" dirty="0" err="1"/>
              <a:t>ekstensi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dilalui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batasan-batasan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apliksi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7873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diakhir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, </a:t>
            </a:r>
            <a:r>
              <a:rPr lang="en-US" dirty="0" err="1"/>
              <a:t>Jika</a:t>
            </a:r>
            <a:r>
              <a:rPr lang="en-US" dirty="0"/>
              <a:t> browser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 tab window,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peringatan</a:t>
            </a:r>
            <a:r>
              <a:rPr lang="en-US" dirty="0"/>
              <a:t> yang </a:t>
            </a:r>
            <a:r>
              <a:rPr lang="en-US" dirty="0" err="1"/>
              <a:t>tampak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. </a:t>
            </a: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here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tab yang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1339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,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melanjutkan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7822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Pada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pemeriksaan</a:t>
            </a:r>
            <a:r>
              <a:rPr lang="en-US" dirty="0"/>
              <a:t> </a:t>
            </a:r>
            <a:r>
              <a:rPr lang="en-US" dirty="0" err="1"/>
              <a:t>kesiapan</a:t>
            </a:r>
            <a:r>
              <a:rPr lang="en-US" dirty="0"/>
              <a:t> webcam, microphone , connection internet dan desktop sharing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,. </a:t>
            </a:r>
          </a:p>
          <a:p>
            <a:endParaRPr lang="en-US" dirty="0"/>
          </a:p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pemeriksaan</a:t>
            </a:r>
            <a:r>
              <a:rPr lang="en-US" dirty="0"/>
              <a:t> webcam dan microphone </a:t>
            </a:r>
            <a:r>
              <a:rPr lang="en-US" dirty="0" err="1"/>
              <a:t>gagal</a:t>
            </a:r>
            <a:r>
              <a:rPr lang="en-US" dirty="0"/>
              <a:t>, </a:t>
            </a: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dan </a:t>
            </a:r>
            <a:r>
              <a:rPr lang="en-US" dirty="0" err="1"/>
              <a:t>microfon</a:t>
            </a:r>
            <a:r>
              <a:rPr lang="en-US" dirty="0"/>
              <a:t> </a:t>
            </a:r>
            <a:r>
              <a:rPr lang="en-US" dirty="0" err="1"/>
              <a:t>statusnya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diizinkan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4760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prechek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webcam , microphone , connection dan desktop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 dan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checklistnya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95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/>
              <a:t>Ujian</a:t>
            </a:r>
            <a:r>
              <a:rPr lang="en-US" dirty="0"/>
              <a:t> Online, </a:t>
            </a:r>
            <a:r>
              <a:rPr lang="en-US" dirty="0" err="1"/>
              <a:t>hanya</a:t>
            </a:r>
            <a:r>
              <a:rPr lang="en-US" dirty="0"/>
              <a:t> compatible </a:t>
            </a:r>
            <a:r>
              <a:rPr lang="en-US" dirty="0" err="1"/>
              <a:t>menggunakan</a:t>
            </a:r>
            <a:r>
              <a:rPr lang="en-US" dirty="0"/>
              <a:t> google chrome dan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di mobile phone. </a:t>
            </a:r>
          </a:p>
          <a:p>
            <a:endParaRPr lang="en-US" dirty="0"/>
          </a:p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google chrome, </a:t>
            </a: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mengunduh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google </a:t>
            </a:r>
            <a:r>
              <a:rPr lang="en-US" dirty="0" err="1"/>
              <a:t>chorme</a:t>
            </a:r>
            <a:r>
              <a:rPr lang="en-US" dirty="0"/>
              <a:t> di </a:t>
            </a:r>
            <a:r>
              <a:rPr lang="en-US" dirty="0" err="1"/>
              <a:t>url</a:t>
            </a:r>
            <a:r>
              <a:rPr lang="en-US" dirty="0"/>
              <a:t> yang </a:t>
            </a:r>
            <a:r>
              <a:rPr lang="en-US" dirty="0" err="1"/>
              <a:t>tertera</a:t>
            </a:r>
            <a:r>
              <a:rPr lang="en-US" dirty="0"/>
              <a:t> di slide.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2053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Setelah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precheck ,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dokumentasi</a:t>
            </a:r>
            <a:r>
              <a:rPr lang="en-US" dirty="0"/>
              <a:t> dan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6991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4986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yang salah, dan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yang </a:t>
            </a:r>
            <a:r>
              <a:rPr lang="en-US" dirty="0" err="1"/>
              <a:t>benar</a:t>
            </a:r>
            <a:r>
              <a:rPr lang="en-US" dirty="0"/>
              <a:t>. Lepas masker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hal-hal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359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Pada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 /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,.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742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contoh-contoh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9995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essay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7887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short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5106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9147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listening.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mendengarkan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audio.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play audio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mendengarkan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7311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Setelah </a:t>
            </a:r>
            <a:r>
              <a:rPr lang="en-US" dirty="0" err="1"/>
              <a:t>bapak</a:t>
            </a:r>
            <a:r>
              <a:rPr lang="en-US" dirty="0"/>
              <a:t> /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, dan </a:t>
            </a:r>
            <a:r>
              <a:rPr lang="en-US" dirty="0" err="1"/>
              <a:t>mengklik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finalisasi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pop up </a:t>
            </a:r>
            <a:r>
              <a:rPr lang="en-US" dirty="0" err="1"/>
              <a:t>konfirmasi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4241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di google chrome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,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terinstall</a:t>
            </a:r>
            <a:r>
              <a:rPr lang="en-US" dirty="0"/>
              <a:t> </a:t>
            </a:r>
            <a:r>
              <a:rPr lang="en-US" dirty="0" err="1"/>
              <a:t>ekstensi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install </a:t>
            </a:r>
            <a:r>
              <a:rPr lang="en-US" dirty="0" err="1"/>
              <a:t>ekstensi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link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dislide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add to chrome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mengginstall</a:t>
            </a:r>
            <a:r>
              <a:rPr lang="en-US" dirty="0"/>
              <a:t> </a:t>
            </a:r>
            <a:r>
              <a:rPr lang="en-US" dirty="0" err="1"/>
              <a:t>ekstensi</a:t>
            </a:r>
            <a:r>
              <a:rPr lang="en-US" dirty="0"/>
              <a:t> </a:t>
            </a:r>
            <a:r>
              <a:rPr lang="en-US" dirty="0" err="1"/>
              <a:t>proctorio</a:t>
            </a:r>
            <a:r>
              <a:rPr lang="en-US" dirty="0"/>
              <a:t> pada browser google chrome.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79892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Setelah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,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rekap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view pada </a:t>
            </a:r>
            <a:r>
              <a:rPr lang="en-US" dirty="0" err="1"/>
              <a:t>kolom</a:t>
            </a:r>
            <a:r>
              <a:rPr lang="en-US" dirty="0"/>
              <a:t> exam review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922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4744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take home exam. Pada take home exam, </a:t>
            </a:r>
            <a:r>
              <a:rPr lang="en-US" dirty="0" err="1"/>
              <a:t>bapak</a:t>
            </a:r>
            <a:r>
              <a:rPr lang="en-US" dirty="0"/>
              <a:t>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mengupload</a:t>
            </a:r>
            <a:r>
              <a:rPr lang="en-US" dirty="0"/>
              <a:t>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1 file.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0510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mencoba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menutup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orang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berisik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/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bapak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Berpakaian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sopan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Berintegritas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mengerjakan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sendirian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Berdoa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710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2962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Online</a:t>
            </a:r>
          </a:p>
          <a:p>
            <a:endParaRPr lang="en-US" dirty="0"/>
          </a:p>
          <a:p>
            <a:r>
              <a:rPr lang="en-US" dirty="0" err="1"/>
              <a:t>Silakan</a:t>
            </a:r>
            <a:r>
              <a:rPr lang="en-US" dirty="0"/>
              <a:t> login </a:t>
            </a:r>
            <a:r>
              <a:rPr lang="en-US" dirty="0" err="1"/>
              <a:t>Ke</a:t>
            </a:r>
            <a:r>
              <a:rPr lang="en-US" dirty="0"/>
              <a:t> LMS </a:t>
            </a:r>
            <a:r>
              <a:rPr lang="en-US" dirty="0" err="1"/>
              <a:t>dengan</a:t>
            </a:r>
            <a:r>
              <a:rPr lang="en-US" dirty="0"/>
              <a:t> URL https://</a:t>
            </a:r>
            <a:r>
              <a:rPr lang="en-US" dirty="0" err="1"/>
              <a:t>ol.binus.ac.id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Setelah </a:t>
            </a:r>
            <a:r>
              <a:rPr lang="en-US" dirty="0" err="1"/>
              <a:t>laman</a:t>
            </a:r>
            <a:r>
              <a:rPr lang="en-US" dirty="0"/>
              <a:t> login </a:t>
            </a:r>
            <a:r>
              <a:rPr lang="en-US" dirty="0" err="1"/>
              <a:t>tampil</a:t>
            </a:r>
            <a:r>
              <a:rPr lang="en-US" dirty="0"/>
              <a:t>, </a:t>
            </a: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Mengentri</a:t>
            </a:r>
            <a:r>
              <a:rPr lang="en-US" dirty="0"/>
              <a:t> </a:t>
            </a:r>
            <a:r>
              <a:rPr lang="en-US" dirty="0" err="1"/>
              <a:t>Binusian</a:t>
            </a:r>
            <a:r>
              <a:rPr lang="en-US" dirty="0"/>
              <a:t> email </a:t>
            </a:r>
            <a:r>
              <a:rPr lang="en-US" dirty="0" err="1"/>
              <a:t>sebagai</a:t>
            </a:r>
            <a:r>
              <a:rPr lang="en-US" dirty="0"/>
              <a:t> user login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dan </a:t>
            </a:r>
            <a:r>
              <a:rPr lang="en-US" dirty="0" err="1"/>
              <a:t>masukkan</a:t>
            </a:r>
            <a:r>
              <a:rPr lang="en-US" dirty="0"/>
              <a:t> password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Akhiri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login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471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Online Exam, </a:t>
            </a: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Menu 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online 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4371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exam schedule. </a:t>
            </a:r>
          </a:p>
          <a:p>
            <a:endParaRPr lang="en-US" dirty="0"/>
          </a:p>
          <a:p>
            <a:r>
              <a:rPr lang="en-US" dirty="0" err="1"/>
              <a:t>Klik</a:t>
            </a:r>
            <a:r>
              <a:rPr lang="en-US" dirty="0"/>
              <a:t> Menu, </a:t>
            </a:r>
            <a:r>
              <a:rPr lang="en-US" dirty="0" err="1"/>
              <a:t>Pilih</a:t>
            </a:r>
            <a:r>
              <a:rPr lang="en-US" dirty="0"/>
              <a:t> Exam,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Exam Schedule. 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laman</a:t>
            </a:r>
            <a:r>
              <a:rPr lang="en-US" dirty="0"/>
              <a:t> exam Schedule, </a:t>
            </a:r>
            <a:r>
              <a:rPr lang="en-US" dirty="0" err="1"/>
              <a:t>bapak</a:t>
            </a:r>
            <a:r>
              <a:rPr lang="en-US" dirty="0"/>
              <a:t> 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pergi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laman</a:t>
            </a:r>
            <a:r>
              <a:rPr lang="en-US" dirty="0"/>
              <a:t> Online Exam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kata Here,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di slide.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8424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Setelah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pada </a:t>
            </a:r>
            <a:r>
              <a:rPr lang="en-US" dirty="0" err="1"/>
              <a:t>laman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Online , </a:t>
            </a:r>
            <a:r>
              <a:rPr lang="en-US" dirty="0" err="1"/>
              <a:t>silakan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menu , dan </a:t>
            </a:r>
            <a:r>
              <a:rPr lang="en-US" dirty="0" err="1"/>
              <a:t>pilih</a:t>
            </a:r>
            <a:r>
              <a:rPr lang="en-US" dirty="0"/>
              <a:t> Student Exam Schedule</a:t>
            </a:r>
          </a:p>
          <a:p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laman</a:t>
            </a:r>
            <a:r>
              <a:rPr lang="en-US" dirty="0"/>
              <a:t> exam schedule,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online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Setelah </a:t>
            </a:r>
            <a:r>
              <a:rPr lang="en-US" dirty="0" err="1"/>
              <a:t>dipilih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daftar </a:t>
            </a: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bapak</a:t>
            </a:r>
            <a:r>
              <a:rPr lang="en-US" dirty="0"/>
              <a:t>/</a:t>
            </a:r>
            <a:r>
              <a:rPr lang="en-US" dirty="0" err="1"/>
              <a:t>ibu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Tampilan</a:t>
            </a:r>
            <a:r>
              <a:rPr lang="en-US" dirty="0"/>
              <a:t> View pada </a:t>
            </a:r>
            <a:r>
              <a:rPr lang="en-US" dirty="0" err="1"/>
              <a:t>kolom</a:t>
            </a:r>
            <a:r>
              <a:rPr lang="en-US" dirty="0"/>
              <a:t> exam info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detail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matakuliah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Tampilan</a:t>
            </a:r>
            <a:r>
              <a:rPr lang="en-US" dirty="0"/>
              <a:t> Start Exam pada </a:t>
            </a:r>
            <a:r>
              <a:rPr lang="en-US" dirty="0" err="1"/>
              <a:t>kolom</a:t>
            </a:r>
            <a:r>
              <a:rPr lang="en-US" dirty="0"/>
              <a:t> action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online.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5198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exam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FFA2-9190-4C26-8333-ACD5AD354D19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083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C39B5-8432-4D34-BD2E-A71384D2D931}" type="datetimeFigureOut">
              <a:rPr lang="id-ID" smtClean="0"/>
              <a:t>24/07/20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37D8B-8B10-42CD-9888-9F8B7FA8920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694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2.xml"/><Relationship Id="rId9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chrome.google.com/webstore/detail/proctorio/fpmapakogndmenjcfoajifaaonnkpkei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4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2.png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ol.binus.ac.id/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tm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tmp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tm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D46DF8-4E57-B14C-91B0-8544253C5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286" y="2948796"/>
            <a:ext cx="10442713" cy="2286316"/>
          </a:xfrm>
        </p:spPr>
        <p:txBody>
          <a:bodyPr>
            <a:normAutofit fontScale="90000"/>
          </a:bodyPr>
          <a:lstStyle/>
          <a:p>
            <a:r>
              <a:rPr lang="id-ID" sz="6000" dirty="0">
                <a:solidFill>
                  <a:schemeClr val="bg1"/>
                </a:solidFill>
              </a:rPr>
              <a:t>Panduan Online </a:t>
            </a:r>
            <a:r>
              <a:rPr lang="id-ID" sz="6000" dirty="0" err="1">
                <a:solidFill>
                  <a:schemeClr val="bg1"/>
                </a:solidFill>
              </a:rPr>
              <a:t>Exam</a:t>
            </a:r>
            <a:r>
              <a:rPr lang="id-ID" sz="6000">
                <a:solidFill>
                  <a:schemeClr val="bg1"/>
                </a:solidFill>
              </a:rPr>
              <a:t> </a:t>
            </a:r>
            <a:br>
              <a:rPr lang="id-ID" sz="6000">
                <a:solidFill>
                  <a:schemeClr val="bg1"/>
                </a:solidFill>
              </a:rPr>
            </a:br>
            <a:r>
              <a:rPr lang="id-ID" sz="6000">
                <a:solidFill>
                  <a:schemeClr val="bg1"/>
                </a:solidFill>
              </a:rPr>
              <a:t>Mahasiswa</a:t>
            </a:r>
            <a:br>
              <a:rPr lang="id-ID" sz="6000">
                <a:solidFill>
                  <a:schemeClr val="bg1"/>
                </a:solidFill>
              </a:rPr>
            </a:br>
            <a:r>
              <a:rPr lang="id-ID" sz="2200">
                <a:solidFill>
                  <a:schemeClr val="bg1"/>
                </a:solidFill>
              </a:rPr>
              <a:t>versi </a:t>
            </a:r>
            <a:r>
              <a:rPr lang="id-ID" sz="2200" err="1">
                <a:solidFill>
                  <a:schemeClr val="bg1"/>
                </a:solidFill>
              </a:rPr>
              <a:t>R</a:t>
            </a:r>
            <a:r>
              <a:rPr lang="en-US" sz="2200">
                <a:solidFill>
                  <a:schemeClr val="bg1"/>
                </a:solidFill>
              </a:rPr>
              <a:t>6</a:t>
            </a:r>
            <a:br>
              <a:rPr lang="id-ID" sz="2200">
                <a:solidFill>
                  <a:schemeClr val="bg1"/>
                </a:solidFill>
              </a:rPr>
            </a:br>
            <a:r>
              <a:rPr lang="en-US" sz="2200">
                <a:solidFill>
                  <a:schemeClr val="bg1"/>
                </a:solidFill>
              </a:rPr>
              <a:t>July</a:t>
            </a:r>
            <a:r>
              <a:rPr lang="id-ID" sz="2200">
                <a:solidFill>
                  <a:schemeClr val="bg1"/>
                </a:solidFill>
              </a:rPr>
              <a:t>, </a:t>
            </a:r>
            <a:r>
              <a:rPr lang="en-US" sz="2200">
                <a:solidFill>
                  <a:schemeClr val="bg1"/>
                </a:solidFill>
              </a:rPr>
              <a:t>20</a:t>
            </a:r>
            <a:r>
              <a:rPr lang="id-ID" sz="2200" err="1">
                <a:solidFill>
                  <a:schemeClr val="bg1"/>
                </a:solidFill>
              </a:rPr>
              <a:t>th</a:t>
            </a:r>
            <a:r>
              <a:rPr lang="id-ID" sz="2200">
                <a:solidFill>
                  <a:schemeClr val="bg1"/>
                </a:solidFill>
              </a:rPr>
              <a:t> 2020</a:t>
            </a:r>
            <a:endParaRPr lang="id-ID" sz="6000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DBC149F-9AC8-484D-B2CF-8A56595B17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4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4"/>
    </mc:Choice>
    <mc:Fallback xmlns="">
      <p:transition spd="slow" advTm="1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52D36E0C-BCFE-0340-8EA7-3EF56331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650" y="840163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Action</a:t>
            </a:r>
            <a:r>
              <a:rPr lang="id-ID" b="1" dirty="0"/>
              <a:t> Status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61F197-7E43-CC48-97D2-B9E76D52A3C5}"/>
              </a:ext>
            </a:extLst>
          </p:cNvPr>
          <p:cNvSpPr/>
          <p:nvPr/>
        </p:nvSpPr>
        <p:spPr>
          <a:xfrm>
            <a:off x="2638649" y="1745804"/>
            <a:ext cx="9174135" cy="2817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 7 status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Exam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pernah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mengikuti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kuliah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has been finished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id-ID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kuliah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 Exam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pernah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mengikuti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kuliah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melanjutkan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Finish the running exam first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memulai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lain yang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diselesaikan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period has been ended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melewati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batas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pengerjaan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 has not started yet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memulai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pengerjaan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dimulai</a:t>
            </a:r>
            <a:endParaRPr lang="en-ID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Exam Page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Status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matakuliah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tipe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soal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Take Home. </a:t>
            </a:r>
            <a:endParaRPr lang="en-ID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FE75A8-24EA-D14F-B98D-1619474A3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98"/>
    </mc:Choice>
    <mc:Fallback xmlns="">
      <p:transition spd="slow" advTm="106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825DD40-E40D-7B47-932B-F178A890806B}"/>
              </a:ext>
            </a:extLst>
          </p:cNvPr>
          <p:cNvSpPr txBox="1"/>
          <p:nvPr/>
        </p:nvSpPr>
        <p:spPr>
          <a:xfrm>
            <a:off x="2638649" y="5021871"/>
            <a:ext cx="2946419" cy="73866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Centang checkbox ini jika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membaca dan menyetujui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syarat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ketentuan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endParaRPr lang="id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316666A-53F8-C04F-9E1C-B17524DAE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2411" y="1832345"/>
            <a:ext cx="3655047" cy="25896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BE4BF-D0F8-D84A-955D-965D03779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154" y="1853718"/>
            <a:ext cx="4315005" cy="3961597"/>
          </a:xfrm>
          <a:prstGeom prst="rect">
            <a:avLst/>
          </a:prstGeom>
        </p:spPr>
      </p:pic>
      <p:cxnSp>
        <p:nvCxnSpPr>
          <p:cNvPr id="27" name="Connector: Elbow 13">
            <a:extLst>
              <a:ext uri="{FF2B5EF4-FFF2-40B4-BE49-F238E27FC236}">
                <a16:creationId xmlns:a16="http://schemas.microsoft.com/office/drawing/2014/main" id="{09951643-7ADE-9842-89DF-5879E8FA2EE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585068" y="4950737"/>
            <a:ext cx="1020475" cy="44046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B66FF3E9-FF72-B94F-950C-FD1B8456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650" y="840163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/>
              <a:t>Start </a:t>
            </a:r>
            <a:r>
              <a:rPr lang="id-ID" b="1" dirty="0" err="1"/>
              <a:t>Exam</a:t>
            </a:r>
            <a:endParaRPr lang="id-ID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01A136-7894-9446-83E3-8971001DD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33"/>
    </mc:Choice>
    <mc:Fallback xmlns="">
      <p:transition spd="slow" advTm="25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524557-68B2-184C-8CDC-4EC07D135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206" y="1923908"/>
            <a:ext cx="4636492" cy="919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C63D79-15D4-5D46-881B-DB417D1C4965}"/>
              </a:ext>
            </a:extLst>
          </p:cNvPr>
          <p:cNvSpPr txBox="1"/>
          <p:nvPr/>
        </p:nvSpPr>
        <p:spPr>
          <a:xfrm>
            <a:off x="2556752" y="1799083"/>
            <a:ext cx="269626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A5373D-A60E-594C-BCDB-0B32B40F8F7F}"/>
              </a:ext>
            </a:extLst>
          </p:cNvPr>
          <p:cNvSpPr txBox="1"/>
          <p:nvPr/>
        </p:nvSpPr>
        <p:spPr>
          <a:xfrm>
            <a:off x="2911628" y="3544868"/>
            <a:ext cx="24239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92C9F-4737-C849-A531-3205494C2C54}"/>
              </a:ext>
            </a:extLst>
          </p:cNvPr>
          <p:cNvSpPr txBox="1"/>
          <p:nvPr/>
        </p:nvSpPr>
        <p:spPr>
          <a:xfrm>
            <a:off x="6616923" y="3886871"/>
            <a:ext cx="269626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0895F-1EBB-BE4B-9118-5DB0CFE2A495}"/>
              </a:ext>
            </a:extLst>
          </p:cNvPr>
          <p:cNvSpPr txBox="1"/>
          <p:nvPr/>
        </p:nvSpPr>
        <p:spPr>
          <a:xfrm>
            <a:off x="6431086" y="1851399"/>
            <a:ext cx="5649545" cy="116955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Ketika bapak/ibu telah mencentang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pernyataan persetujuan,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Maka tombol ‘Start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dapat diklik.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‘Start Exam’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melanjutkan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Bapak/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terlebih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dahulu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mendengarkan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rektor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51F191-A79B-9B46-9C25-EB57B14906E0}"/>
              </a:ext>
            </a:extLst>
          </p:cNvPr>
          <p:cNvSpPr txBox="1"/>
          <p:nvPr/>
        </p:nvSpPr>
        <p:spPr>
          <a:xfrm>
            <a:off x="3321698" y="3539524"/>
            <a:ext cx="7492757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Ketika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rektor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diputar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maka sistem akan memunculkan PopUp untuk memulai speed test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13391E-1658-2C4A-A6B9-505469DA73ED}"/>
              </a:ext>
            </a:extLst>
          </p:cNvPr>
          <p:cNvCxnSpPr>
            <a:cxnSpLocks/>
          </p:cNvCxnSpPr>
          <p:nvPr/>
        </p:nvCxnSpPr>
        <p:spPr>
          <a:xfrm>
            <a:off x="6348290" y="4964657"/>
            <a:ext cx="6458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25">
            <a:extLst>
              <a:ext uri="{FF2B5EF4-FFF2-40B4-BE49-F238E27FC236}">
                <a16:creationId xmlns:a16="http://schemas.microsoft.com/office/drawing/2014/main" id="{5CC611DC-1557-BB46-83C7-5CB0FA94AA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80640" y="2337729"/>
            <a:ext cx="12700" cy="2626928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D2C82608-392E-5441-B488-DD5C508C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752" y="727077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Speed</a:t>
            </a:r>
            <a:r>
              <a:rPr lang="id-ID" b="1" dirty="0"/>
              <a:t> </a:t>
            </a:r>
            <a:r>
              <a:rPr lang="id-ID" b="1" dirty="0" err="1"/>
              <a:t>Test</a:t>
            </a:r>
            <a:endParaRPr lang="id-ID" b="1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9A6B11-812E-CF4B-8875-CABABC10E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06" y="3886871"/>
            <a:ext cx="4699000" cy="286927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33743B-7C69-4241-AAF7-956109A103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28" y="3886871"/>
            <a:ext cx="3667225" cy="2929487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35AFCBAC-3873-9A49-949D-0A1C254605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68"/>
    </mc:Choice>
    <mc:Fallback xmlns="">
      <p:transition spd="slow" advTm="28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1FBA097-645D-3749-86AC-2A3B3ABE02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02" y="1829368"/>
            <a:ext cx="4588161" cy="44323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3F56580-601F-0341-846F-95A4CAE4C71C}"/>
              </a:ext>
            </a:extLst>
          </p:cNvPr>
          <p:cNvSpPr/>
          <p:nvPr/>
        </p:nvSpPr>
        <p:spPr>
          <a:xfrm flipH="1">
            <a:off x="5263318" y="5579287"/>
            <a:ext cx="1055720" cy="391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F891E3-FB52-6B46-9048-62736A5213D5}"/>
              </a:ext>
            </a:extLst>
          </p:cNvPr>
          <p:cNvSpPr txBox="1"/>
          <p:nvPr/>
        </p:nvSpPr>
        <p:spPr>
          <a:xfrm>
            <a:off x="7272733" y="5544167"/>
            <a:ext cx="2900153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Klik tombol ini untuk </a:t>
            </a:r>
          </a:p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endokumentasikan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wajah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bapak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endParaRPr lang="id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C678DF-0662-5F49-B5B1-B68D504E53B8}"/>
              </a:ext>
            </a:extLst>
          </p:cNvPr>
          <p:cNvCxnSpPr>
            <a:stCxn id="25" idx="1"/>
            <a:endCxn id="26" idx="1"/>
          </p:cNvCxnSpPr>
          <p:nvPr/>
        </p:nvCxnSpPr>
        <p:spPr>
          <a:xfrm>
            <a:off x="6319038" y="5775000"/>
            <a:ext cx="953695" cy="307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B0E069A2-9B94-7944-BBC2-BCAE66BF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Face</a:t>
            </a:r>
            <a:r>
              <a:rPr lang="id-ID" b="1" dirty="0"/>
              <a:t> </a:t>
            </a:r>
            <a:r>
              <a:rPr lang="id-ID" b="1" dirty="0" err="1"/>
              <a:t>Documentation</a:t>
            </a:r>
            <a:endParaRPr lang="id-ID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A5F842-2B63-3B4B-A135-D177AF8A73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73"/>
    </mc:Choice>
    <mc:Fallback xmlns="">
      <p:transition spd="slow" advTm="19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A6A15D-B447-974C-A968-753386699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557" y="1680221"/>
            <a:ext cx="7656154" cy="4677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8D82B0-A97C-9349-A235-F3D46FACA1D9}"/>
              </a:ext>
            </a:extLst>
          </p:cNvPr>
          <p:cNvSpPr/>
          <p:nvPr/>
        </p:nvSpPr>
        <p:spPr>
          <a:xfrm flipH="1">
            <a:off x="7557109" y="3477601"/>
            <a:ext cx="792088" cy="247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EAE5BE-E286-BD4F-ADE6-A5FFBA06F306}"/>
              </a:ext>
            </a:extLst>
          </p:cNvPr>
          <p:cNvSpPr txBox="1"/>
          <p:nvPr/>
        </p:nvSpPr>
        <p:spPr>
          <a:xfrm>
            <a:off x="4415246" y="5205793"/>
            <a:ext cx="5770375" cy="9541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bapak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ekstensi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Proctorio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Klik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Here” untuk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memasang plugin Proctorio pada browser Chrome,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Bapak/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diarahkan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instalasi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ekstension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Proctorio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DBEB64-FEA1-2E43-958E-C00285666B8C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H="1" flipV="1">
            <a:off x="8349197" y="3601306"/>
            <a:ext cx="1836424" cy="2081541"/>
          </a:xfrm>
          <a:prstGeom prst="bentConnector3">
            <a:avLst>
              <a:gd name="adj1" fmla="val -1244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5D1D146-5874-7446-A088-03705D54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B6F70A-C2EA-DD4F-A08E-25DF9F236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34"/>
    </mc:Choice>
    <mc:Fallback xmlns="">
      <p:transition spd="slow" advTm="52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EC28CB-FACA-8041-9FDA-0433A6F39E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6" r="1501"/>
          <a:stretch/>
        </p:blipFill>
        <p:spPr>
          <a:xfrm>
            <a:off x="2740089" y="1495831"/>
            <a:ext cx="7056784" cy="44072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719828-1EE3-204D-A0A4-163ED412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E44112-8373-6844-966E-2141A4D5E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1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89"/>
    </mc:Choice>
    <mc:Fallback xmlns="">
      <p:transition spd="slow" advTm="15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0BB472-CFF4-BA45-97B5-36DE484AB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20"/>
          <a:stretch/>
        </p:blipFill>
        <p:spPr>
          <a:xfrm>
            <a:off x="2596064" y="1750508"/>
            <a:ext cx="6984776" cy="4446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6AE2BA-E671-E542-8BC3-904E80B8350A}"/>
              </a:ext>
            </a:extLst>
          </p:cNvPr>
          <p:cNvSpPr/>
          <p:nvPr/>
        </p:nvSpPr>
        <p:spPr>
          <a:xfrm>
            <a:off x="6416134" y="5133406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6C1E3-0F7E-4C47-B063-1B46B0142242}"/>
              </a:ext>
            </a:extLst>
          </p:cNvPr>
          <p:cNvSpPr txBox="1"/>
          <p:nvPr/>
        </p:nvSpPr>
        <p:spPr>
          <a:xfrm>
            <a:off x="4419853" y="5676425"/>
            <a:ext cx="4761240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“click here”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menutup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terbuka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053A1-59F7-8942-A430-215C5E896CB8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632158" y="5349430"/>
            <a:ext cx="168315" cy="32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1F9ADFB-E2B9-DE44-BEFD-D377454A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E8DAC16-B12B-7642-B866-340006FD8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6"/>
    </mc:Choice>
    <mc:Fallback xmlns="">
      <p:transition spd="slow" advTm="18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89F9D4-5283-394B-B180-0DA5C8FBA0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32"/>
          <a:stretch/>
        </p:blipFill>
        <p:spPr>
          <a:xfrm>
            <a:off x="2638539" y="1868528"/>
            <a:ext cx="4097716" cy="3987742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AA3155-916E-244C-B3B2-C6267AFD066B}"/>
              </a:ext>
            </a:extLst>
          </p:cNvPr>
          <p:cNvSpPr/>
          <p:nvPr/>
        </p:nvSpPr>
        <p:spPr>
          <a:xfrm>
            <a:off x="5654202" y="5616490"/>
            <a:ext cx="1104794" cy="354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59284-7B18-A14A-B459-7403626E77ED}"/>
              </a:ext>
            </a:extLst>
          </p:cNvPr>
          <p:cNvSpPr txBox="1"/>
          <p:nvPr/>
        </p:nvSpPr>
        <p:spPr>
          <a:xfrm>
            <a:off x="6468570" y="6139097"/>
            <a:ext cx="430278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pemeriksaan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kesiapan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7" name="Connector: Elbow 8">
            <a:extLst>
              <a:ext uri="{FF2B5EF4-FFF2-40B4-BE49-F238E27FC236}">
                <a16:creationId xmlns:a16="http://schemas.microsoft.com/office/drawing/2014/main" id="{64F72DCB-0C90-404D-B156-58F83AA6B5FF}"/>
              </a:ext>
            </a:extLst>
          </p:cNvPr>
          <p:cNvCxnSpPr>
            <a:stCxn id="5" idx="2"/>
            <a:endCxn id="6" idx="1"/>
          </p:cNvCxnSpPr>
          <p:nvPr/>
        </p:nvCxnSpPr>
        <p:spPr>
          <a:xfrm rot="16200000" flipH="1">
            <a:off x="6176797" y="6001213"/>
            <a:ext cx="321574" cy="2619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4B538A5-4AA1-5549-AADA-DBE075AE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2A56CB-C603-FD43-B5BF-91EDC07D8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4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2"/>
    </mc:Choice>
    <mc:Fallback xmlns="">
      <p:transition spd="slow" advTm="11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F1740B-AC02-1043-B613-A02C4A6EB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35" y="2003309"/>
            <a:ext cx="7971414" cy="3785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EE360A-986C-404B-BABF-B6931C74DEBD}"/>
              </a:ext>
            </a:extLst>
          </p:cNvPr>
          <p:cNvSpPr/>
          <p:nvPr/>
        </p:nvSpPr>
        <p:spPr>
          <a:xfrm>
            <a:off x="3062699" y="2014089"/>
            <a:ext cx="311696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65B751-413D-E14F-B2AD-9A92F27535F5}"/>
              </a:ext>
            </a:extLst>
          </p:cNvPr>
          <p:cNvSpPr/>
          <p:nvPr/>
        </p:nvSpPr>
        <p:spPr>
          <a:xfrm>
            <a:off x="3062699" y="3163308"/>
            <a:ext cx="259228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C0013-3462-7A47-9B99-5E84A4035E31}"/>
              </a:ext>
            </a:extLst>
          </p:cNvPr>
          <p:cNvSpPr txBox="1"/>
          <p:nvPr/>
        </p:nvSpPr>
        <p:spPr>
          <a:xfrm>
            <a:off x="3807926" y="1858926"/>
            <a:ext cx="3033370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mikrofon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pada webcam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ataupun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56480-B735-1849-A9CB-8B550687F318}"/>
              </a:ext>
            </a:extLst>
          </p:cNvPr>
          <p:cNvSpPr txBox="1"/>
          <p:nvPr/>
        </p:nvSpPr>
        <p:spPr>
          <a:xfrm>
            <a:off x="6088518" y="2802184"/>
            <a:ext cx="3386619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mikrofon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melewati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 Pre Check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C1B3DF-9BF0-764D-8341-3B0E03907237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374395" y="2129505"/>
            <a:ext cx="433531" cy="206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nector: Elbow 16">
            <a:extLst>
              <a:ext uri="{FF2B5EF4-FFF2-40B4-BE49-F238E27FC236}">
                <a16:creationId xmlns:a16="http://schemas.microsoft.com/office/drawing/2014/main" id="{F2CA4D35-042A-654E-B925-C959C11C11E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654987" y="3063794"/>
            <a:ext cx="433531" cy="38754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9C3304C-75C2-FC4E-BE0F-F7276252C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91D830-E799-504D-A615-456DA4BC6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3"/>
    </mc:Choice>
    <mc:Fallback xmlns="">
      <p:transition spd="slow" advTm="21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3D9B2-E844-3441-90A3-4222FB2E5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65" y="1494694"/>
            <a:ext cx="4752528" cy="2256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A92E70-EC87-0246-9B9E-CD651ACA7D68}"/>
              </a:ext>
            </a:extLst>
          </p:cNvPr>
          <p:cNvSpPr/>
          <p:nvPr/>
        </p:nvSpPr>
        <p:spPr>
          <a:xfrm>
            <a:off x="8901953" y="3013720"/>
            <a:ext cx="64807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D2166A2-AD35-8A4F-9EDD-9242BC154A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t="17785" r="23226" b="16384"/>
          <a:stretch/>
        </p:blipFill>
        <p:spPr>
          <a:xfrm>
            <a:off x="2157881" y="3589251"/>
            <a:ext cx="4424048" cy="30577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961E51-C626-9C4C-A626-762B1CD8B1D9}"/>
              </a:ext>
            </a:extLst>
          </p:cNvPr>
          <p:cNvSpPr/>
          <p:nvPr/>
        </p:nvSpPr>
        <p:spPr>
          <a:xfrm>
            <a:off x="2613593" y="4237856"/>
            <a:ext cx="2304256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11">
            <a:extLst>
              <a:ext uri="{FF2B5EF4-FFF2-40B4-BE49-F238E27FC236}">
                <a16:creationId xmlns:a16="http://schemas.microsoft.com/office/drawing/2014/main" id="{BB31FCDC-9222-4E40-97AF-CAF2C5D796F7}"/>
              </a:ext>
            </a:extLst>
          </p:cNvPr>
          <p:cNvCxnSpPr>
            <a:stCxn id="6" idx="2"/>
          </p:cNvCxnSpPr>
          <p:nvPr/>
        </p:nvCxnSpPr>
        <p:spPr>
          <a:xfrm rot="5400000">
            <a:off x="6387843" y="2263806"/>
            <a:ext cx="1368152" cy="430814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EB14F6-4B02-5545-AAD9-C163D899468E}"/>
              </a:ext>
            </a:extLst>
          </p:cNvPr>
          <p:cNvSpPr txBox="1"/>
          <p:nvPr/>
        </p:nvSpPr>
        <p:spPr>
          <a:xfrm>
            <a:off x="5418854" y="4716941"/>
            <a:ext cx="2828018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kotak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ditampilkan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8EAB1F-329D-3349-BDEC-796BB69D9263}"/>
              </a:ext>
            </a:extLst>
          </p:cNvPr>
          <p:cNvSpPr/>
          <p:nvPr/>
        </p:nvSpPr>
        <p:spPr>
          <a:xfrm>
            <a:off x="5061865" y="6038056"/>
            <a:ext cx="57606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1CEE6A-B310-0B44-9828-896179215AEC}"/>
              </a:ext>
            </a:extLst>
          </p:cNvPr>
          <p:cNvSpPr txBox="1"/>
          <p:nvPr/>
        </p:nvSpPr>
        <p:spPr>
          <a:xfrm>
            <a:off x="5637929" y="6475620"/>
            <a:ext cx="129715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bagikan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Connector: Elbow 16">
            <a:extLst>
              <a:ext uri="{FF2B5EF4-FFF2-40B4-BE49-F238E27FC236}">
                <a16:creationId xmlns:a16="http://schemas.microsoft.com/office/drawing/2014/main" id="{B01F551A-BE7D-B64C-920B-CDAF87D4F94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49897" y="6398096"/>
            <a:ext cx="288032" cy="23141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FD19C1F9-31E3-804D-9F68-F901CB8BD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69C6C1-DC4F-EE4C-9A57-A0AC36884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3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99"/>
    </mc:Choice>
    <mc:Fallback xmlns="">
      <p:transition spd="slow" advTm="22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582304-FA14-9941-B875-5FF15E315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509" y="611885"/>
            <a:ext cx="6837114" cy="792088"/>
          </a:xfrm>
        </p:spPr>
        <p:txBody>
          <a:bodyPr/>
          <a:lstStyle/>
          <a:p>
            <a:r>
              <a:rPr lang="en-US" b="1" dirty="0"/>
              <a:t>Exam Preparation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C859192-D249-CA4C-BA4A-D2E8ED39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09" y="1623932"/>
            <a:ext cx="8720147" cy="5760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Browser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Chrome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chorme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diunduh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link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https://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www.google.com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/chrome/#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eula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CAE1FF-0F01-E64B-9422-3BB00F305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509" y="2419955"/>
            <a:ext cx="7848600" cy="432048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99A4104-5FA8-8A40-A254-7FB1272B3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58"/>
    </mc:Choice>
    <mc:Fallback xmlns="">
      <p:transition spd="slow" advTm="22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773B37-DD51-D04A-82C7-FFA02BBE024B}"/>
              </a:ext>
            </a:extLst>
          </p:cNvPr>
          <p:cNvSpPr txBox="1"/>
          <p:nvPr/>
        </p:nvSpPr>
        <p:spPr>
          <a:xfrm>
            <a:off x="2573357" y="1720770"/>
            <a:ext cx="918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bapak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share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sceen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chrome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icon apple pada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mac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bapak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Preferences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Kemudian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Security &amp; Privacy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88629-BCCA-2F4C-A360-A5E5BA4D16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7" b="8833"/>
          <a:stretch/>
        </p:blipFill>
        <p:spPr>
          <a:xfrm>
            <a:off x="2912511" y="2869668"/>
            <a:ext cx="2598460" cy="32418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5EDAE8-402D-2847-8943-9617B499BC5C}"/>
              </a:ext>
            </a:extLst>
          </p:cNvPr>
          <p:cNvSpPr/>
          <p:nvPr/>
        </p:nvSpPr>
        <p:spPr>
          <a:xfrm>
            <a:off x="3059613" y="3587288"/>
            <a:ext cx="23042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12BA6A-248A-3249-B3EF-C4A104B89D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63" y="2795998"/>
            <a:ext cx="3744416" cy="33892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5A43703-C251-3744-A28A-5FDCF8853654}"/>
              </a:ext>
            </a:extLst>
          </p:cNvPr>
          <p:cNvSpPr/>
          <p:nvPr/>
        </p:nvSpPr>
        <p:spPr>
          <a:xfrm>
            <a:off x="9170894" y="3731304"/>
            <a:ext cx="550873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E0E20F-38B8-CB4A-AEEB-48E57BA00C3D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5510971" y="4490617"/>
            <a:ext cx="9073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7EB7F8E-51C5-964F-81DE-186C865B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Share</a:t>
            </a:r>
            <a:r>
              <a:rPr lang="id-ID" b="1" dirty="0"/>
              <a:t> </a:t>
            </a:r>
            <a:r>
              <a:rPr lang="id-ID" b="1" dirty="0" err="1"/>
              <a:t>Screen</a:t>
            </a:r>
            <a:r>
              <a:rPr lang="id-ID" b="1" dirty="0"/>
              <a:t> </a:t>
            </a:r>
            <a:r>
              <a:rPr lang="id-ID" b="1" dirty="0" err="1"/>
              <a:t>Permission</a:t>
            </a:r>
            <a:r>
              <a:rPr lang="id-ID" b="1" dirty="0"/>
              <a:t> </a:t>
            </a:r>
            <a:r>
              <a:rPr lang="id-ID" b="1" dirty="0" err="1"/>
              <a:t>on</a:t>
            </a:r>
            <a:r>
              <a:rPr lang="id-ID" b="1" dirty="0"/>
              <a:t> </a:t>
            </a:r>
            <a:r>
              <a:rPr lang="id-ID" b="1" dirty="0" err="1"/>
              <a:t>Mac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787F34-0FD6-BB4C-9D0A-7ACA457E5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0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4"/>
    </mc:Choice>
    <mc:Fallback xmlns="">
      <p:transition spd="slow" advTm="16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B149C6-82CA-7F4C-9313-9E115F5629EE}"/>
              </a:ext>
            </a:extLst>
          </p:cNvPr>
          <p:cNvSpPr txBox="1"/>
          <p:nvPr/>
        </p:nvSpPr>
        <p:spPr>
          <a:xfrm>
            <a:off x="2865014" y="1488591"/>
            <a:ext cx="683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Screen Recording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check list Google Chrome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43E078-B72D-E142-B0DB-EAC8C48C6F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7" y="2277743"/>
            <a:ext cx="5184576" cy="39604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BEB7AA-6303-0A46-948E-8556B077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Share</a:t>
            </a:r>
            <a:r>
              <a:rPr lang="id-ID" b="1" dirty="0"/>
              <a:t> </a:t>
            </a:r>
            <a:r>
              <a:rPr lang="id-ID" b="1" dirty="0" err="1"/>
              <a:t>Screen</a:t>
            </a:r>
            <a:r>
              <a:rPr lang="id-ID" b="1" dirty="0"/>
              <a:t> </a:t>
            </a:r>
            <a:r>
              <a:rPr lang="id-ID" b="1" dirty="0" err="1"/>
              <a:t>Permission</a:t>
            </a:r>
            <a:r>
              <a:rPr lang="id-ID" b="1" dirty="0"/>
              <a:t> </a:t>
            </a:r>
            <a:r>
              <a:rPr lang="id-ID" b="1" dirty="0" err="1"/>
              <a:t>on</a:t>
            </a:r>
            <a:r>
              <a:rPr lang="id-ID" b="1" dirty="0"/>
              <a:t> </a:t>
            </a:r>
            <a:r>
              <a:rPr lang="id-ID" b="1" dirty="0" err="1"/>
              <a:t>Mac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41FFE0-FA89-EA41-B277-A865B7FC0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4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7"/>
    </mc:Choice>
    <mc:Fallback xmlns="">
      <p:transition spd="slow" advTm="16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9A92C1-3DEF-0343-925D-32EF12A70A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5"/>
          <a:stretch/>
        </p:blipFill>
        <p:spPr>
          <a:xfrm>
            <a:off x="2685020" y="1695823"/>
            <a:ext cx="7550299" cy="4081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0B4D5E-6EE0-6843-A0F4-A47D1DB64702}"/>
              </a:ext>
            </a:extLst>
          </p:cNvPr>
          <p:cNvSpPr/>
          <p:nvPr/>
        </p:nvSpPr>
        <p:spPr>
          <a:xfrm>
            <a:off x="7869596" y="4764683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40E0E-2FC5-3F4A-A97A-86B981D4D1CE}"/>
              </a:ext>
            </a:extLst>
          </p:cNvPr>
          <p:cNvSpPr txBox="1"/>
          <p:nvPr/>
        </p:nvSpPr>
        <p:spPr>
          <a:xfrm>
            <a:off x="6806556" y="5639318"/>
            <a:ext cx="3388685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next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B73939-6717-234F-A070-6DC77F7B66E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121624" y="5124723"/>
            <a:ext cx="0" cy="51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C7B1B5C-FD58-274A-BD6F-118E3834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3F96D0-EF88-C542-84BC-28A87B443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3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8"/>
    </mc:Choice>
    <mc:Fallback xmlns="">
      <p:transition spd="slow" advTm="12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451072-0C96-7042-BF7C-D9A9356ECE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319" r="884" b="6735"/>
          <a:stretch/>
        </p:blipFill>
        <p:spPr>
          <a:xfrm>
            <a:off x="2758192" y="1800581"/>
            <a:ext cx="7671990" cy="3535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B5D790-6729-8D41-9BCA-A3C57965FDE0}"/>
              </a:ext>
            </a:extLst>
          </p:cNvPr>
          <p:cNvSpPr txBox="1"/>
          <p:nvPr/>
        </p:nvSpPr>
        <p:spPr>
          <a:xfrm>
            <a:off x="2944996" y="5689013"/>
            <a:ext cx="790408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step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diminta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menunjukkan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identitas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berupa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Flazz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/KTP, 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jikalau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terdeteksi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lakukan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scan manual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906758-B934-0F44-9BB6-7D0EECB5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E845FC-470D-ED4B-A82D-5CF9F8ADE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7"/>
    </mc:Choice>
    <mc:Fallback xmlns="">
      <p:transition spd="slow" advTm="1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6517A-BCF6-704B-993A-DF2EC3FC3D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8" t="12182" r="1176" b="688"/>
          <a:stretch/>
        </p:blipFill>
        <p:spPr>
          <a:xfrm>
            <a:off x="2818620" y="1792941"/>
            <a:ext cx="7848872" cy="3905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3AB904-05E5-414C-AA8F-33DA51EE68CC}"/>
              </a:ext>
            </a:extLst>
          </p:cNvPr>
          <p:cNvSpPr/>
          <p:nvPr/>
        </p:nvSpPr>
        <p:spPr>
          <a:xfrm>
            <a:off x="7787172" y="5299664"/>
            <a:ext cx="936104" cy="399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8551B4-EDD4-384E-A48B-B9733D340AF7}"/>
              </a:ext>
            </a:extLst>
          </p:cNvPr>
          <p:cNvSpPr txBox="1"/>
          <p:nvPr/>
        </p:nvSpPr>
        <p:spPr>
          <a:xfrm>
            <a:off x="6831258" y="5941468"/>
            <a:ext cx="4685107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Pastikan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jelas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wajah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5E1C78-F4F0-6C4D-A816-1282C8046EF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255224" y="5698895"/>
            <a:ext cx="0" cy="32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5E1E10C-5EDB-4742-9CA1-E62984B48A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0" t="37106" r="25318" b="20593"/>
          <a:stretch/>
        </p:blipFill>
        <p:spPr>
          <a:xfrm>
            <a:off x="8697939" y="3150334"/>
            <a:ext cx="1080120" cy="2005941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0EB700-1018-7C49-A380-DBDBEF10A4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8" t="38228" r="63587" b="15855"/>
          <a:stretch/>
        </p:blipFill>
        <p:spPr>
          <a:xfrm>
            <a:off x="3394684" y="3292741"/>
            <a:ext cx="1152128" cy="2235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609F61-6402-EB46-BB40-2CFB77774C31}"/>
              </a:ext>
            </a:extLst>
          </p:cNvPr>
          <p:cNvSpPr txBox="1"/>
          <p:nvPr/>
        </p:nvSpPr>
        <p:spPr>
          <a:xfrm>
            <a:off x="3266793" y="5274987"/>
            <a:ext cx="229101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F38031-8431-F145-B9B3-D09C58EF2FA4}"/>
              </a:ext>
            </a:extLst>
          </p:cNvPr>
          <p:cNvSpPr txBox="1"/>
          <p:nvPr/>
        </p:nvSpPr>
        <p:spPr>
          <a:xfrm>
            <a:off x="9237999" y="5263628"/>
            <a:ext cx="1902316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lolos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test</a:t>
            </a:r>
          </a:p>
        </p:txBody>
      </p:sp>
      <p:cxnSp>
        <p:nvCxnSpPr>
          <p:cNvPr id="12" name="Connector: Elbow 16">
            <a:extLst>
              <a:ext uri="{FF2B5EF4-FFF2-40B4-BE49-F238E27FC236}">
                <a16:creationId xmlns:a16="http://schemas.microsoft.com/office/drawing/2014/main" id="{9D1741A9-1C0C-9645-BCFF-ED9F3A99C811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8956393" y="5135910"/>
            <a:ext cx="312157" cy="25105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23">
            <a:extLst>
              <a:ext uri="{FF2B5EF4-FFF2-40B4-BE49-F238E27FC236}">
                <a16:creationId xmlns:a16="http://schemas.microsoft.com/office/drawing/2014/main" id="{D9EBDDA6-7680-C640-BD9F-05E0D6CA46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81517" y="4756399"/>
            <a:ext cx="562639" cy="432048"/>
          </a:xfrm>
          <a:prstGeom prst="bentConnector3">
            <a:avLst>
              <a:gd name="adj1" fmla="val 28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797DFD-76CC-C343-BE62-54A2C85269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55" t="45987" r="30306" b="50876"/>
          <a:stretch/>
        </p:blipFill>
        <p:spPr>
          <a:xfrm>
            <a:off x="9048284" y="3571472"/>
            <a:ext cx="251056" cy="148754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790F60-97F3-924E-A9DA-DE69D7F03D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55" t="45987" r="30306" b="50876"/>
          <a:stretch/>
        </p:blipFill>
        <p:spPr>
          <a:xfrm>
            <a:off x="9112471" y="4488362"/>
            <a:ext cx="251056" cy="14875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E7F7E81-ED90-4649-A596-F68D4276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C8E67E1-C7E2-9E4D-8293-1523A4D8A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0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0"/>
    </mc:Choice>
    <mc:Fallback xmlns="">
      <p:transition spd="slow" advTm="33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6E0B512-832F-DF44-9C56-3DFA447A74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88776" y="6492875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4CE77-ED17-8543-8077-6A1F68119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6" t="12182" r="1963" b="2378"/>
          <a:stretch/>
        </p:blipFill>
        <p:spPr>
          <a:xfrm>
            <a:off x="2675184" y="1812355"/>
            <a:ext cx="7848872" cy="389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6F7542-1FF7-614F-ACBA-7CCB7AAB7D16}"/>
              </a:ext>
            </a:extLst>
          </p:cNvPr>
          <p:cNvSpPr txBox="1"/>
          <p:nvPr/>
        </p:nvSpPr>
        <p:spPr>
          <a:xfrm>
            <a:off x="2675184" y="5376202"/>
            <a:ext cx="40175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step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memunculkan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Kiri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direkam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Tengah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bapak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171450" indent="-171450">
              <a:buFontTx/>
              <a:buChar char="-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foto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identitas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EFBD4-0691-9D46-B017-37DBBB818B0D}"/>
              </a:ext>
            </a:extLst>
          </p:cNvPr>
          <p:cNvSpPr/>
          <p:nvPr/>
        </p:nvSpPr>
        <p:spPr>
          <a:xfrm>
            <a:off x="7355704" y="5376202"/>
            <a:ext cx="1296144" cy="328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B0EB5-E9B8-DE43-A729-F65B807A4089}"/>
              </a:ext>
            </a:extLst>
          </p:cNvPr>
          <p:cNvSpPr txBox="1"/>
          <p:nvPr/>
        </p:nvSpPr>
        <p:spPr>
          <a:xfrm>
            <a:off x="6596065" y="6225251"/>
            <a:ext cx="355719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memasuki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ABA6CA-0DCB-784E-B3FE-378EDBDDC3A3}"/>
              </a:ext>
            </a:extLst>
          </p:cNvPr>
          <p:cNvCxnSpPr>
            <a:stCxn id="6" idx="2"/>
          </p:cNvCxnSpPr>
          <p:nvPr/>
        </p:nvCxnSpPr>
        <p:spPr>
          <a:xfrm>
            <a:off x="8003776" y="5704885"/>
            <a:ext cx="0" cy="50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F690BB6B-461C-194A-909F-57948357B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Pre-Check</a:t>
            </a:r>
            <a:endParaRPr lang="id-ID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C46467-2A43-9147-9668-859419878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3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71"/>
    </mc:Choice>
    <mc:Fallback xmlns="">
      <p:transition spd="slow" advTm="23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5B361-EEBE-1A44-BFE6-A3AF52A5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0282" y="6492875"/>
            <a:ext cx="2133600" cy="365125"/>
          </a:xfrm>
        </p:spPr>
        <p:txBody>
          <a:bodyPr/>
          <a:lstStyle/>
          <a:p>
            <a:pPr>
              <a:defRPr/>
            </a:pPr>
            <a:fld id="{294E86D1-B793-408B-BFB0-EF6F415E1DA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F0DCC-5D2F-2A4F-BEA5-2304FDBEB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57" y="1649171"/>
            <a:ext cx="5418824" cy="30466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A75FF-D8C9-B34B-A551-7D450EF0E01E}"/>
              </a:ext>
            </a:extLst>
          </p:cNvPr>
          <p:cNvSpPr txBox="1"/>
          <p:nvPr/>
        </p:nvSpPr>
        <p:spPr>
          <a:xfrm>
            <a:off x="2588557" y="4912779"/>
            <a:ext cx="8106706" cy="116955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diatas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lakukan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salah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Refresh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Ctrl+F5) agar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Menutup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chrome, dan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mengulang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yang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bapak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sedang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DB779D-F096-BB41-B7B3-134B1732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Student</a:t>
            </a:r>
            <a:r>
              <a:rPr lang="id-ID" b="1" dirty="0"/>
              <a:t> </a:t>
            </a:r>
            <a:r>
              <a:rPr lang="id-ID" b="1" dirty="0" err="1"/>
              <a:t>Examination</a:t>
            </a:r>
            <a:endParaRPr lang="id-ID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FFC00DA-234B-CF40-BF28-D91E06D77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9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29"/>
    </mc:Choice>
    <mc:Fallback xmlns="">
      <p:transition spd="slow" advTm="29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726D64-A1AC-5340-AFB0-21CAD2B44C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12" y="1614282"/>
            <a:ext cx="8028384" cy="4513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288E90-19E8-8942-927B-517F15B9F244}"/>
              </a:ext>
            </a:extLst>
          </p:cNvPr>
          <p:cNvSpPr/>
          <p:nvPr/>
        </p:nvSpPr>
        <p:spPr>
          <a:xfrm>
            <a:off x="6275004" y="5661538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7DC4E-4F71-7345-B265-E8E107BAD379}"/>
              </a:ext>
            </a:extLst>
          </p:cNvPr>
          <p:cNvSpPr txBox="1"/>
          <p:nvPr/>
        </p:nvSpPr>
        <p:spPr>
          <a:xfrm>
            <a:off x="4352485" y="6257257"/>
            <a:ext cx="524855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Bapak/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memulai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C2B5D8-C6CF-254E-8C28-29FB28CF9651}"/>
              </a:ext>
            </a:extLst>
          </p:cNvPr>
          <p:cNvSpPr/>
          <p:nvPr/>
        </p:nvSpPr>
        <p:spPr>
          <a:xfrm>
            <a:off x="5914964" y="5445514"/>
            <a:ext cx="158417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5997B-864B-FF45-A925-00A1649A7EEE}"/>
              </a:ext>
            </a:extLst>
          </p:cNvPr>
          <p:cNvSpPr txBox="1"/>
          <p:nvPr/>
        </p:nvSpPr>
        <p:spPr>
          <a:xfrm>
            <a:off x="6321117" y="4808475"/>
            <a:ext cx="457561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dimulai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countdown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selesai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E6287A-A4B2-264F-B1DC-BB4FDE20C385}"/>
              </a:ext>
            </a:extLst>
          </p:cNvPr>
          <p:cNvCxnSpPr>
            <a:cxnSpLocks/>
          </p:cNvCxnSpPr>
          <p:nvPr/>
        </p:nvCxnSpPr>
        <p:spPr>
          <a:xfrm flipV="1">
            <a:off x="6921253" y="5100282"/>
            <a:ext cx="0" cy="345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D35B08-0EB2-BC42-9B5A-5722BD027D0B}"/>
              </a:ext>
            </a:extLst>
          </p:cNvPr>
          <p:cNvCxnSpPr>
            <a:stCxn id="5" idx="2"/>
          </p:cNvCxnSpPr>
          <p:nvPr/>
        </p:nvCxnSpPr>
        <p:spPr>
          <a:xfrm>
            <a:off x="6707052" y="6021578"/>
            <a:ext cx="0" cy="235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E162724-A05D-BE41-BD03-39FDF160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Student</a:t>
            </a:r>
            <a:r>
              <a:rPr lang="id-ID" b="1" dirty="0"/>
              <a:t> </a:t>
            </a:r>
            <a:r>
              <a:rPr lang="id-ID" b="1" dirty="0" err="1"/>
              <a:t>Examination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E23077-B41D-544F-9036-AD00B85CE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4"/>
    </mc:Choice>
    <mc:Fallback xmlns="">
      <p:transition spd="slow" advTm="19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6D8690-2B29-1E48-BCA2-7FBA1057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734" y="1689464"/>
            <a:ext cx="7350926" cy="41328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AAD51F-C411-F649-9866-CA9760DDCDB9}"/>
              </a:ext>
            </a:extLst>
          </p:cNvPr>
          <p:cNvGrpSpPr/>
          <p:nvPr/>
        </p:nvGrpSpPr>
        <p:grpSpPr>
          <a:xfrm>
            <a:off x="6865190" y="1819091"/>
            <a:ext cx="1733744" cy="338554"/>
            <a:chOff x="6012157" y="2204864"/>
            <a:chExt cx="2520283" cy="3600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4EAA4-F560-AC41-9155-F6F4B8EC26FE}"/>
                </a:ext>
              </a:extLst>
            </p:cNvPr>
            <p:cNvSpPr/>
            <p:nvPr/>
          </p:nvSpPr>
          <p:spPr>
            <a:xfrm>
              <a:off x="6855916" y="2204864"/>
              <a:ext cx="1676524" cy="360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1AF9E319-BD67-3A4F-84D5-836CE1E9EE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2157" y="2384884"/>
              <a:ext cx="843753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A3910BF-CE8D-D442-A0CA-47E46E73379D}"/>
              </a:ext>
            </a:extLst>
          </p:cNvPr>
          <p:cNvSpPr txBox="1"/>
          <p:nvPr/>
        </p:nvSpPr>
        <p:spPr>
          <a:xfrm>
            <a:off x="5495002" y="1849868"/>
            <a:ext cx="142603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durasi ujian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CE437-4A22-2042-9432-0A9D457896F6}"/>
              </a:ext>
            </a:extLst>
          </p:cNvPr>
          <p:cNvSpPr/>
          <p:nvPr/>
        </p:nvSpPr>
        <p:spPr>
          <a:xfrm>
            <a:off x="5979304" y="2181081"/>
            <a:ext cx="885885" cy="244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B922DD-4947-974A-8566-6BAA2C266713}"/>
              </a:ext>
            </a:extLst>
          </p:cNvPr>
          <p:cNvSpPr/>
          <p:nvPr/>
        </p:nvSpPr>
        <p:spPr>
          <a:xfrm>
            <a:off x="5979304" y="2497180"/>
            <a:ext cx="783625" cy="1421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A5F0A-430A-D044-A16D-5D3CEB0B5FF9}"/>
              </a:ext>
            </a:extLst>
          </p:cNvPr>
          <p:cNvSpPr txBox="1"/>
          <p:nvPr/>
        </p:nvSpPr>
        <p:spPr>
          <a:xfrm>
            <a:off x="4714233" y="2181081"/>
            <a:ext cx="93237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Tipe Soal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2755C-B066-7B46-81F1-247826C9BDE3}"/>
              </a:ext>
            </a:extLst>
          </p:cNvPr>
          <p:cNvSpPr txBox="1"/>
          <p:nvPr/>
        </p:nvSpPr>
        <p:spPr>
          <a:xfrm>
            <a:off x="7005347" y="2430444"/>
            <a:ext cx="182024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Tahap pengerjaan soal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FA58D8-E93A-A748-92C7-F99938D854EC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5646607" y="2319583"/>
            <a:ext cx="288030" cy="15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CF0A2A-E802-374A-89B7-E1547FEDACAF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762929" y="2568235"/>
            <a:ext cx="242418" cy="16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5198647-4E82-8D40-B576-47462A81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734" y="663837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Example</a:t>
            </a:r>
            <a:r>
              <a:rPr lang="id-ID" b="1" dirty="0"/>
              <a:t> </a:t>
            </a:r>
            <a:r>
              <a:rPr lang="id-ID" b="1" dirty="0" err="1"/>
              <a:t>of</a:t>
            </a:r>
            <a:r>
              <a:rPr lang="id-ID" b="1" dirty="0"/>
              <a:t> </a:t>
            </a:r>
            <a:r>
              <a:rPr lang="id-ID" b="1" dirty="0" err="1"/>
              <a:t>Multiple</a:t>
            </a:r>
            <a:r>
              <a:rPr lang="id-ID" b="1" dirty="0"/>
              <a:t> </a:t>
            </a:r>
            <a:r>
              <a:rPr lang="id-ID" b="1" dirty="0" err="1"/>
              <a:t>Choice</a:t>
            </a:r>
            <a:r>
              <a:rPr lang="id-ID" b="1" dirty="0"/>
              <a:t> </a:t>
            </a:r>
            <a:r>
              <a:rPr lang="id-ID" b="1" dirty="0" err="1"/>
              <a:t>Question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5563C4-C8C1-1243-A767-346857688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0"/>
    </mc:Choice>
    <mc:Fallback xmlns="">
      <p:transition spd="slow" advTm="12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C17445-94F4-5845-85B9-D8C9C3235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911" y="2005125"/>
            <a:ext cx="6822544" cy="383580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6C6F21-B67B-1346-B91B-5842BD9B21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4" t="8299" r="87928" b="76683"/>
          <a:stretch/>
        </p:blipFill>
        <p:spPr>
          <a:xfrm>
            <a:off x="3001108" y="2323437"/>
            <a:ext cx="755104" cy="57606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7E8DAC-1D63-1D49-97D3-76682DCD0A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2" t="23316" r="20487" b="63543"/>
          <a:stretch/>
        </p:blipFill>
        <p:spPr>
          <a:xfrm>
            <a:off x="4081227" y="2899501"/>
            <a:ext cx="4248473" cy="5040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9136B-44C8-884E-9AD0-8DD90AAE6006}"/>
              </a:ext>
            </a:extLst>
          </p:cNvPr>
          <p:cNvSpPr/>
          <p:nvPr/>
        </p:nvSpPr>
        <p:spPr>
          <a:xfrm>
            <a:off x="5896746" y="2091045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CCA039-9F5F-474A-A0D6-B735D185D775}"/>
              </a:ext>
            </a:extLst>
          </p:cNvPr>
          <p:cNvSpPr/>
          <p:nvPr/>
        </p:nvSpPr>
        <p:spPr>
          <a:xfrm>
            <a:off x="5896746" y="2373741"/>
            <a:ext cx="864096" cy="16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0F658-25E4-8942-8EFB-3AB915BE1EC9}"/>
              </a:ext>
            </a:extLst>
          </p:cNvPr>
          <p:cNvSpPr txBox="1"/>
          <p:nvPr/>
        </p:nvSpPr>
        <p:spPr>
          <a:xfrm>
            <a:off x="4600602" y="2060557"/>
            <a:ext cx="87087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Tipe Soal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E8A58-4451-5F48-9831-3CB206B05C4B}"/>
              </a:ext>
            </a:extLst>
          </p:cNvPr>
          <p:cNvSpPr txBox="1"/>
          <p:nvPr/>
        </p:nvSpPr>
        <p:spPr>
          <a:xfrm>
            <a:off x="7133612" y="2323437"/>
            <a:ext cx="236001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Tahap pengerjaan soal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EF3B7-6A6D-6C43-9B33-3F860B17164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760842" y="2456601"/>
            <a:ext cx="372770" cy="207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A1E9BD-CD70-F44C-BE9E-A439C0DADF6B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5471481" y="2199057"/>
            <a:ext cx="425265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3077789F-7345-4747-BCFF-3D96E32EB5A2}"/>
              </a:ext>
            </a:extLst>
          </p:cNvPr>
          <p:cNvSpPr txBox="1">
            <a:spLocks/>
          </p:cNvSpPr>
          <p:nvPr/>
        </p:nvSpPr>
        <p:spPr>
          <a:xfrm>
            <a:off x="2739734" y="663837"/>
            <a:ext cx="917413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 err="1"/>
              <a:t>Example</a:t>
            </a:r>
            <a:r>
              <a:rPr lang="id-ID" b="1" dirty="0"/>
              <a:t> </a:t>
            </a:r>
            <a:r>
              <a:rPr lang="id-ID" b="1" dirty="0" err="1"/>
              <a:t>of</a:t>
            </a:r>
            <a:r>
              <a:rPr lang="id-ID" b="1" dirty="0"/>
              <a:t> </a:t>
            </a:r>
            <a:r>
              <a:rPr lang="id-ID" b="1" dirty="0" err="1"/>
              <a:t>Essay</a:t>
            </a:r>
            <a:r>
              <a:rPr lang="id-ID" b="1" dirty="0"/>
              <a:t> </a:t>
            </a:r>
            <a:r>
              <a:rPr lang="id-ID" b="1" dirty="0" err="1"/>
              <a:t>Question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8494BAE-642B-6942-A952-D9D5DB6AA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7"/>
    </mc:Choice>
    <mc:Fallback xmlns="">
      <p:transition spd="slow" advTm="8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31FD1CD-D46D-5B4B-974E-15FDCB49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430" y="508142"/>
            <a:ext cx="6837114" cy="792088"/>
          </a:xfrm>
        </p:spPr>
        <p:txBody>
          <a:bodyPr/>
          <a:lstStyle/>
          <a:p>
            <a:r>
              <a:rPr lang="en-US" b="1" dirty="0"/>
              <a:t>Exam Preparation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3BD01DF-DB77-8649-B377-95989BFA2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430" y="1397635"/>
            <a:ext cx="9357145" cy="9400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Ekstensi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Proctorio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Google Chrome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Ekstensi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diunduh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https://chrome.google.com/webstore/detail/proctorio/fpmapakogndmenjcfoajifaaonnkpkei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to Chrome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935392-0417-0C45-A3D3-BD497E0006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30" y="2499745"/>
            <a:ext cx="7776864" cy="385011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4706683-4938-D046-B757-CEA29AFF6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E3226F-46FF-1244-8CD5-56CE17E6120C}"/>
              </a:ext>
            </a:extLst>
          </p:cNvPr>
          <p:cNvSpPr/>
          <p:nvPr/>
        </p:nvSpPr>
        <p:spPr>
          <a:xfrm flipH="1">
            <a:off x="7823859" y="3260746"/>
            <a:ext cx="898110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495FD-0352-294C-B763-33C15159BDF4}"/>
              </a:ext>
            </a:extLst>
          </p:cNvPr>
          <p:cNvSpPr txBox="1"/>
          <p:nvPr/>
        </p:nvSpPr>
        <p:spPr>
          <a:xfrm>
            <a:off x="4146580" y="6081811"/>
            <a:ext cx="539596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Klik tombol ini untuk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memasang plugin Proctorio pada browser Chrome</a:t>
            </a:r>
            <a:endParaRPr lang="id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B4604B0-E860-4549-B8E9-E42121317D9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H="1" flipV="1">
            <a:off x="8721969" y="3414635"/>
            <a:ext cx="820575" cy="2821065"/>
          </a:xfrm>
          <a:prstGeom prst="bentConnector3">
            <a:avLst>
              <a:gd name="adj1" fmla="val -2785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30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5"/>
    </mc:Choice>
    <mc:Fallback xmlns="">
      <p:transition spd="slow" advTm="23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1349D0FF-83E3-9F46-97F0-F3524EC15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282" y="1972235"/>
            <a:ext cx="4666246" cy="37211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F5F1B5-31BE-1040-89D8-AFB866F10D97}"/>
              </a:ext>
            </a:extLst>
          </p:cNvPr>
          <p:cNvSpPr/>
          <p:nvPr/>
        </p:nvSpPr>
        <p:spPr>
          <a:xfrm>
            <a:off x="5772689" y="2395155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2EF02-2E32-DA4A-A808-F58F2C34F6D2}"/>
              </a:ext>
            </a:extLst>
          </p:cNvPr>
          <p:cNvSpPr/>
          <p:nvPr/>
        </p:nvSpPr>
        <p:spPr>
          <a:xfrm>
            <a:off x="5772689" y="2683187"/>
            <a:ext cx="864096" cy="16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7C7368-A20C-EC4E-8089-B718AE1C6E19}"/>
              </a:ext>
            </a:extLst>
          </p:cNvPr>
          <p:cNvSpPr/>
          <p:nvPr/>
        </p:nvSpPr>
        <p:spPr>
          <a:xfrm>
            <a:off x="7428873" y="2035115"/>
            <a:ext cx="1008112" cy="261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F6F2C-23C5-FC4F-8F42-415EA69CA20E}"/>
              </a:ext>
            </a:extLst>
          </p:cNvPr>
          <p:cNvSpPr txBox="1"/>
          <p:nvPr/>
        </p:nvSpPr>
        <p:spPr>
          <a:xfrm>
            <a:off x="5772689" y="2027137"/>
            <a:ext cx="142603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durasi ujian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640D6-8319-0744-BF25-05BB2B4D6EE0}"/>
              </a:ext>
            </a:extLst>
          </p:cNvPr>
          <p:cNvSpPr txBox="1"/>
          <p:nvPr/>
        </p:nvSpPr>
        <p:spPr>
          <a:xfrm>
            <a:off x="4476545" y="2364667"/>
            <a:ext cx="87087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Tipe Soal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029BFF-F7B6-414B-9025-9F532228E896}"/>
              </a:ext>
            </a:extLst>
          </p:cNvPr>
          <p:cNvSpPr txBox="1"/>
          <p:nvPr/>
        </p:nvSpPr>
        <p:spPr>
          <a:xfrm>
            <a:off x="7009555" y="2627547"/>
            <a:ext cx="182024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Tahap pengerjaan soal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AD5572-AD67-EA43-98C1-39B9CACDC90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636785" y="2766047"/>
            <a:ext cx="372770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7F9565-CB8D-954B-8206-EFD3AF1CCF0A}"/>
              </a:ext>
            </a:extLst>
          </p:cNvPr>
          <p:cNvCxnSpPr>
            <a:cxnSpLocks/>
            <a:stCxn id="5" idx="1"/>
            <a:endCxn id="9" idx="3"/>
          </p:cNvCxnSpPr>
          <p:nvPr/>
        </p:nvCxnSpPr>
        <p:spPr>
          <a:xfrm flipH="1">
            <a:off x="5347424" y="2503167"/>
            <a:ext cx="425265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4681D5-34CC-3043-8B68-215C802FD971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7198720" y="2165637"/>
            <a:ext cx="230153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E772A32E-A069-6C46-B314-6660880A6436}"/>
              </a:ext>
            </a:extLst>
          </p:cNvPr>
          <p:cNvSpPr txBox="1">
            <a:spLocks/>
          </p:cNvSpPr>
          <p:nvPr/>
        </p:nvSpPr>
        <p:spPr>
          <a:xfrm>
            <a:off x="2611652" y="768621"/>
            <a:ext cx="917413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 err="1"/>
              <a:t>Example</a:t>
            </a:r>
            <a:r>
              <a:rPr lang="id-ID" b="1" dirty="0"/>
              <a:t> </a:t>
            </a:r>
            <a:r>
              <a:rPr lang="id-ID" b="1" dirty="0" err="1"/>
              <a:t>of</a:t>
            </a:r>
            <a:r>
              <a:rPr lang="id-ID" b="1" dirty="0"/>
              <a:t> </a:t>
            </a:r>
            <a:r>
              <a:rPr lang="id-ID" b="1" dirty="0" err="1"/>
              <a:t>Short</a:t>
            </a:r>
            <a:r>
              <a:rPr lang="id-ID" b="1" dirty="0"/>
              <a:t> </a:t>
            </a:r>
            <a:r>
              <a:rPr lang="id-ID" b="1" dirty="0" err="1"/>
              <a:t>Answer</a:t>
            </a:r>
            <a:r>
              <a:rPr lang="id-ID" b="1" dirty="0"/>
              <a:t> </a:t>
            </a:r>
            <a:r>
              <a:rPr lang="id-ID" b="1" dirty="0" err="1"/>
              <a:t>Question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A7A7C6-9DA6-A440-AFAB-5F1CF8911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6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6"/>
    </mc:Choice>
    <mc:Fallback xmlns="">
      <p:transition spd="slow" advTm="6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685ED12-786E-6140-9C03-502060E80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87" y="1810871"/>
            <a:ext cx="4576753" cy="37211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3EE5A2-A80B-2443-87CF-977FEDEB7CE9}"/>
              </a:ext>
            </a:extLst>
          </p:cNvPr>
          <p:cNvSpPr/>
          <p:nvPr/>
        </p:nvSpPr>
        <p:spPr>
          <a:xfrm>
            <a:off x="5351348" y="2233791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71EE3-AFAB-A046-9F6F-045E81A570CB}"/>
              </a:ext>
            </a:extLst>
          </p:cNvPr>
          <p:cNvSpPr/>
          <p:nvPr/>
        </p:nvSpPr>
        <p:spPr>
          <a:xfrm>
            <a:off x="5351348" y="2521823"/>
            <a:ext cx="864096" cy="16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C8FCC-7861-D246-885E-BE41BB688422}"/>
              </a:ext>
            </a:extLst>
          </p:cNvPr>
          <p:cNvSpPr/>
          <p:nvPr/>
        </p:nvSpPr>
        <p:spPr>
          <a:xfrm>
            <a:off x="7007532" y="1873751"/>
            <a:ext cx="1008112" cy="261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84B55-2DF0-0D43-85FC-8048A19D3849}"/>
              </a:ext>
            </a:extLst>
          </p:cNvPr>
          <p:cNvSpPr txBox="1"/>
          <p:nvPr/>
        </p:nvSpPr>
        <p:spPr>
          <a:xfrm>
            <a:off x="5351348" y="1865773"/>
            <a:ext cx="142603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durasi ujian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1BF12-3F5B-4A48-9953-4FB8BD36C4C3}"/>
              </a:ext>
            </a:extLst>
          </p:cNvPr>
          <p:cNvSpPr txBox="1"/>
          <p:nvPr/>
        </p:nvSpPr>
        <p:spPr>
          <a:xfrm>
            <a:off x="4055204" y="2203303"/>
            <a:ext cx="87087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Tipe Soal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6123C-A6ED-3342-AC22-922D010DD5AB}"/>
              </a:ext>
            </a:extLst>
          </p:cNvPr>
          <p:cNvSpPr txBox="1"/>
          <p:nvPr/>
        </p:nvSpPr>
        <p:spPr>
          <a:xfrm>
            <a:off x="6588214" y="2466183"/>
            <a:ext cx="182024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Tahap pengerjaan soal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EA5F63-FBD1-F942-A99D-BA29DC4A70F5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6215444" y="2604683"/>
            <a:ext cx="372770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877696-E487-3946-A1F7-A6380739A329}"/>
              </a:ext>
            </a:extLst>
          </p:cNvPr>
          <p:cNvCxnSpPr>
            <a:stCxn id="5" idx="1"/>
            <a:endCxn id="9" idx="3"/>
          </p:cNvCxnSpPr>
          <p:nvPr/>
        </p:nvCxnSpPr>
        <p:spPr>
          <a:xfrm flipH="1">
            <a:off x="4926083" y="2341803"/>
            <a:ext cx="425265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F2692E-D5DA-B64A-9B77-FAA8A80902C5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6777379" y="2004273"/>
            <a:ext cx="230153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67BA96E-3418-E643-87EA-EA88CE939498}"/>
              </a:ext>
            </a:extLst>
          </p:cNvPr>
          <p:cNvSpPr txBox="1">
            <a:spLocks/>
          </p:cNvSpPr>
          <p:nvPr/>
        </p:nvSpPr>
        <p:spPr>
          <a:xfrm>
            <a:off x="2611652" y="768621"/>
            <a:ext cx="917413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 err="1"/>
              <a:t>Example</a:t>
            </a:r>
            <a:r>
              <a:rPr lang="id-ID" b="1" dirty="0"/>
              <a:t> </a:t>
            </a:r>
            <a:r>
              <a:rPr lang="id-ID" b="1" dirty="0" err="1"/>
              <a:t>of</a:t>
            </a:r>
            <a:r>
              <a:rPr lang="id-ID" b="1" dirty="0"/>
              <a:t> </a:t>
            </a:r>
            <a:r>
              <a:rPr lang="id-ID" b="1" dirty="0" err="1"/>
              <a:t>Case</a:t>
            </a:r>
            <a:r>
              <a:rPr lang="id-ID" b="1" dirty="0"/>
              <a:t> Study </a:t>
            </a:r>
            <a:r>
              <a:rPr lang="id-ID" b="1" dirty="0" err="1"/>
              <a:t>Question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A99522-FA3B-A345-80BD-5A2E3B88F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4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"/>
    </mc:Choice>
    <mc:Fallback xmlns="">
      <p:transition spd="slow" advTm="7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A8B1F15-EC9B-AA44-ADCF-4F1488327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39" y="1766047"/>
            <a:ext cx="4992415" cy="37211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D4B5FA-E731-994C-BF66-D25D53F0F321}"/>
              </a:ext>
            </a:extLst>
          </p:cNvPr>
          <p:cNvSpPr/>
          <p:nvPr/>
        </p:nvSpPr>
        <p:spPr>
          <a:xfrm>
            <a:off x="4991599" y="2236448"/>
            <a:ext cx="1440160" cy="184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EDDAC-4C89-094D-8998-7BC726A8A5A3}"/>
              </a:ext>
            </a:extLst>
          </p:cNvPr>
          <p:cNvSpPr/>
          <p:nvPr/>
        </p:nvSpPr>
        <p:spPr>
          <a:xfrm>
            <a:off x="5279631" y="2532639"/>
            <a:ext cx="864096" cy="165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F7CAFA-3BB7-A342-AFD3-C592923E0E4D}"/>
              </a:ext>
            </a:extLst>
          </p:cNvPr>
          <p:cNvSpPr/>
          <p:nvPr/>
        </p:nvSpPr>
        <p:spPr>
          <a:xfrm>
            <a:off x="7079831" y="1828927"/>
            <a:ext cx="1008112" cy="261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BC6EE-CB65-BA4F-BA03-F5D57029BB32}"/>
              </a:ext>
            </a:extLst>
          </p:cNvPr>
          <p:cNvSpPr txBox="1"/>
          <p:nvPr/>
        </p:nvSpPr>
        <p:spPr>
          <a:xfrm>
            <a:off x="5423647" y="1820949"/>
            <a:ext cx="142603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durasi ujian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5E852-1944-8D46-9B61-26705FC5BD73}"/>
              </a:ext>
            </a:extLst>
          </p:cNvPr>
          <p:cNvSpPr txBox="1"/>
          <p:nvPr/>
        </p:nvSpPr>
        <p:spPr>
          <a:xfrm>
            <a:off x="3716154" y="2190403"/>
            <a:ext cx="86409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Tipe Soal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2ADAB-18F4-5340-8C86-1628E3E54526}"/>
              </a:ext>
            </a:extLst>
          </p:cNvPr>
          <p:cNvSpPr txBox="1"/>
          <p:nvPr/>
        </p:nvSpPr>
        <p:spPr>
          <a:xfrm>
            <a:off x="6516497" y="2476999"/>
            <a:ext cx="1820242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Tahap pengerjaan soal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B5F9FD-6A7F-8A4C-B589-EBB1FECE1CB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143727" y="2615499"/>
            <a:ext cx="372770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645385-D10B-6B43-8103-A1DC743EF5E7}"/>
              </a:ext>
            </a:extLst>
          </p:cNvPr>
          <p:cNvCxnSpPr>
            <a:cxnSpLocks/>
            <a:stCxn id="5" idx="1"/>
            <a:endCxn id="9" idx="3"/>
          </p:cNvCxnSpPr>
          <p:nvPr/>
        </p:nvCxnSpPr>
        <p:spPr>
          <a:xfrm flipH="1">
            <a:off x="4580250" y="2328903"/>
            <a:ext cx="411349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CA28C3-BEE5-2E4E-8F9B-441C54CCEC5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6849678" y="1959449"/>
            <a:ext cx="230153" cy="15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E0A10B2-D5B6-CC48-863D-8D11471F6798}"/>
              </a:ext>
            </a:extLst>
          </p:cNvPr>
          <p:cNvSpPr/>
          <p:nvPr/>
        </p:nvSpPr>
        <p:spPr>
          <a:xfrm>
            <a:off x="5135615" y="3341095"/>
            <a:ext cx="1080120" cy="5040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3F0A9-9900-C842-98FE-4EB928F68AA6}"/>
              </a:ext>
            </a:extLst>
          </p:cNvPr>
          <p:cNvSpPr txBox="1"/>
          <p:nvPr/>
        </p:nvSpPr>
        <p:spPr>
          <a:xfrm>
            <a:off x="6728502" y="3356429"/>
            <a:ext cx="2993961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Klik tombol ‘Play Audio’ maka sistem </a:t>
            </a:r>
          </a:p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akan memutarkan audio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F8A65E-048B-0144-89FF-3285C5481706}"/>
              </a:ext>
            </a:extLst>
          </p:cNvPr>
          <p:cNvCxnSpPr>
            <a:stCxn id="14" idx="3"/>
          </p:cNvCxnSpPr>
          <p:nvPr/>
        </p:nvCxnSpPr>
        <p:spPr>
          <a:xfrm flipV="1">
            <a:off x="6215735" y="3587261"/>
            <a:ext cx="512767" cy="5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249CCD24-3181-C54F-B9E7-77CE4795B6D7}"/>
              </a:ext>
            </a:extLst>
          </p:cNvPr>
          <p:cNvSpPr txBox="1">
            <a:spLocks/>
          </p:cNvSpPr>
          <p:nvPr/>
        </p:nvSpPr>
        <p:spPr>
          <a:xfrm>
            <a:off x="2611652" y="768621"/>
            <a:ext cx="917413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 err="1"/>
              <a:t>Example</a:t>
            </a:r>
            <a:r>
              <a:rPr lang="id-ID" b="1" dirty="0"/>
              <a:t> </a:t>
            </a:r>
            <a:r>
              <a:rPr lang="id-ID" b="1" dirty="0" err="1"/>
              <a:t>of</a:t>
            </a:r>
            <a:r>
              <a:rPr lang="id-ID" b="1" dirty="0"/>
              <a:t> </a:t>
            </a:r>
            <a:r>
              <a:rPr lang="id-ID" b="1" dirty="0" err="1"/>
              <a:t>Listening</a:t>
            </a:r>
            <a:r>
              <a:rPr lang="id-ID" b="1" dirty="0"/>
              <a:t> </a:t>
            </a:r>
            <a:r>
              <a:rPr lang="id-ID" b="1" dirty="0" err="1"/>
              <a:t>Question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D46F5A-29D5-B848-AED5-440C90154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0"/>
    </mc:Choice>
    <mc:Fallback xmlns="">
      <p:transition spd="slow" advTm="1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ACB988-D91F-3745-994C-660713B5E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276" y="1666111"/>
            <a:ext cx="7217704" cy="40579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E63532-8EE6-E94F-BB73-6EBCB8F09067}"/>
              </a:ext>
            </a:extLst>
          </p:cNvPr>
          <p:cNvSpPr/>
          <p:nvPr/>
        </p:nvSpPr>
        <p:spPr>
          <a:xfrm>
            <a:off x="5484367" y="4330407"/>
            <a:ext cx="194421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037E7-EBE4-1A48-AD7E-B763288236E2}"/>
              </a:ext>
            </a:extLst>
          </p:cNvPr>
          <p:cNvSpPr txBox="1"/>
          <p:nvPr/>
        </p:nvSpPr>
        <p:spPr>
          <a:xfrm>
            <a:off x="7642423" y="4695963"/>
            <a:ext cx="242085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submit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jawaban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81E56A-06C8-3040-868B-D787CF14B76C}"/>
              </a:ext>
            </a:extLst>
          </p:cNvPr>
          <p:cNvCxnSpPr>
            <a:stCxn id="6" idx="3"/>
          </p:cNvCxnSpPr>
          <p:nvPr/>
        </p:nvCxnSpPr>
        <p:spPr>
          <a:xfrm>
            <a:off x="7428583" y="4834463"/>
            <a:ext cx="2138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BE175D1-76DC-C543-A751-9F485285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Student</a:t>
            </a:r>
            <a:r>
              <a:rPr lang="id-ID" b="1" dirty="0"/>
              <a:t> </a:t>
            </a:r>
            <a:r>
              <a:rPr lang="id-ID" b="1" dirty="0" err="1"/>
              <a:t>Examination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58962B-5E49-DC4F-A6A4-76810DEDC4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81"/>
    </mc:Choice>
    <mc:Fallback xmlns="">
      <p:transition spd="slow" advTm="31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8BB325-9716-7443-920E-F60EF50A18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" t="13202" r="1363" b="1618"/>
          <a:stretch/>
        </p:blipFill>
        <p:spPr>
          <a:xfrm>
            <a:off x="2710592" y="1562826"/>
            <a:ext cx="7941362" cy="3888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60751A-3F30-FB40-947B-273D3631C1C4}"/>
              </a:ext>
            </a:extLst>
          </p:cNvPr>
          <p:cNvSpPr txBox="1"/>
          <p:nvPr/>
        </p:nvSpPr>
        <p:spPr>
          <a:xfrm>
            <a:off x="2710592" y="1767591"/>
            <a:ext cx="675024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Setelah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finalize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jawaban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 review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14E0D-719B-2540-B4AF-C491BC9A4D6A}"/>
              </a:ext>
            </a:extLst>
          </p:cNvPr>
          <p:cNvSpPr/>
          <p:nvPr/>
        </p:nvSpPr>
        <p:spPr>
          <a:xfrm>
            <a:off x="4222760" y="5163226"/>
            <a:ext cx="720080" cy="288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9C9B7-7330-8A48-A55F-6CD3FA7404EF}"/>
              </a:ext>
            </a:extLst>
          </p:cNvPr>
          <p:cNvSpPr txBox="1"/>
          <p:nvPr/>
        </p:nvSpPr>
        <p:spPr>
          <a:xfrm>
            <a:off x="5302880" y="5076667"/>
            <a:ext cx="411054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menutup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Student Exam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Schedulle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BA9E60-9D2B-764A-BA3F-81F36B0FF6C7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2840" y="5307500"/>
            <a:ext cx="360040" cy="307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8A66891-A077-2A43-BEED-92DCB7448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Review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2F5556-045A-2846-ABB2-3B5A96AD5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7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82"/>
    </mc:Choice>
    <mc:Fallback xmlns="">
      <p:transition spd="slow" advTm="19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44C7C9-9CEA-594E-96BC-6D1ECD6213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952" y="1921971"/>
            <a:ext cx="7452320" cy="34400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2ED1B1-2088-0448-B331-34B5CD954960}"/>
              </a:ext>
            </a:extLst>
          </p:cNvPr>
          <p:cNvSpPr/>
          <p:nvPr/>
        </p:nvSpPr>
        <p:spPr>
          <a:xfrm>
            <a:off x="8942632" y="4535236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98419-E577-A04A-8D06-B1DE19B480C6}"/>
              </a:ext>
            </a:extLst>
          </p:cNvPr>
          <p:cNvSpPr txBox="1"/>
          <p:nvPr/>
        </p:nvSpPr>
        <p:spPr>
          <a:xfrm>
            <a:off x="6998416" y="2072322"/>
            <a:ext cx="2952328" cy="52322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‘View’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 Review </a:t>
            </a:r>
            <a:endParaRPr lang="id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Connector: Elbow 11">
            <a:extLst>
              <a:ext uri="{FF2B5EF4-FFF2-40B4-BE49-F238E27FC236}">
                <a16:creationId xmlns:a16="http://schemas.microsoft.com/office/drawing/2014/main" id="{B37ABBB4-5F1C-C940-86C8-8BBD85106609}"/>
              </a:ext>
            </a:extLst>
          </p:cNvPr>
          <p:cNvCxnSpPr>
            <a:cxnSpLocks/>
            <a:endCxn id="6" idx="0"/>
          </p:cNvCxnSpPr>
          <p:nvPr/>
        </p:nvCxnSpPr>
        <p:spPr>
          <a:xfrm rot="16200000" flipH="1">
            <a:off x="7759665" y="3064237"/>
            <a:ext cx="2185914" cy="75608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64B0716-CB39-0A4B-9811-7ABEC599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Review</a:t>
            </a:r>
            <a:endParaRPr lang="id-ID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21BEDA-D6C9-574F-8D8D-05E2FBECB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8"/>
    </mc:Choice>
    <mc:Fallback xmlns="">
      <p:transition spd="slow" advTm="9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BC5E4A-8F3E-C34D-A77A-B2768F7C94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2" t="1" r="20075" b="454"/>
          <a:stretch/>
        </p:blipFill>
        <p:spPr>
          <a:xfrm>
            <a:off x="2844315" y="1722631"/>
            <a:ext cx="5491200" cy="44187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89F415-879B-9E48-A735-BBCAA2A7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57" y="77567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Exam</a:t>
            </a:r>
            <a:r>
              <a:rPr lang="id-ID" b="1" dirty="0"/>
              <a:t> </a:t>
            </a:r>
            <a:r>
              <a:rPr lang="id-ID" b="1" dirty="0" err="1"/>
              <a:t>Review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D42456-EABA-1B4D-83D0-328B6D2DF3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0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3"/>
    </mc:Choice>
    <mc:Fallback xmlns="">
      <p:transition spd="slow" advTm="15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ED507-406D-A24D-A68A-915E67DC3B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2" r="1139" b="8216"/>
          <a:stretch/>
        </p:blipFill>
        <p:spPr>
          <a:xfrm>
            <a:off x="3810794" y="4767292"/>
            <a:ext cx="5053523" cy="127996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393339-CDA3-7D42-8D48-FA0ED672E9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18573" r="13740" b="42378"/>
          <a:stretch/>
        </p:blipFill>
        <p:spPr>
          <a:xfrm>
            <a:off x="3810794" y="1582757"/>
            <a:ext cx="5053523" cy="32403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9CD9DD-D8FF-4A46-9B1B-6A86897B2FDB}"/>
              </a:ext>
            </a:extLst>
          </p:cNvPr>
          <p:cNvGrpSpPr/>
          <p:nvPr/>
        </p:nvGrpSpPr>
        <p:grpSpPr>
          <a:xfrm flipH="1">
            <a:off x="2078864" y="4182525"/>
            <a:ext cx="2133600" cy="780462"/>
            <a:chOff x="3275856" y="2924944"/>
            <a:chExt cx="2376264" cy="780462"/>
          </a:xfrm>
          <a:solidFill>
            <a:schemeClr val="bg1"/>
          </a:solidFill>
        </p:grpSpPr>
        <p:cxnSp>
          <p:nvCxnSpPr>
            <p:cNvPr id="7" name="Connector: Elbow 7">
              <a:extLst>
                <a:ext uri="{FF2B5EF4-FFF2-40B4-BE49-F238E27FC236}">
                  <a16:creationId xmlns:a16="http://schemas.microsoft.com/office/drawing/2014/main" id="{279867DA-311D-DF40-8122-F39729395F2A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rot="5400000" flipH="1" flipV="1">
              <a:off x="3267730" y="3193224"/>
              <a:ext cx="520308" cy="504056"/>
            </a:xfrm>
            <a:prstGeom prst="bentConnector2">
              <a:avLst/>
            </a:prstGeom>
            <a:grpFill/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F5A249-9771-454C-93A6-E3718087B106}"/>
                </a:ext>
              </a:extLst>
            </p:cNvPr>
            <p:cNvSpPr/>
            <p:nvPr/>
          </p:nvSpPr>
          <p:spPr>
            <a:xfrm>
              <a:off x="3779912" y="2924944"/>
              <a:ext cx="1872208" cy="52030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Unggah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Jawaban</a:t>
              </a:r>
              <a:endParaRPr lang="en-ID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EFDC67-4D78-D54D-98C4-2A0D586C137C}"/>
              </a:ext>
            </a:extLst>
          </p:cNvPr>
          <p:cNvGrpSpPr/>
          <p:nvPr/>
        </p:nvGrpSpPr>
        <p:grpSpPr>
          <a:xfrm>
            <a:off x="6660847" y="5275243"/>
            <a:ext cx="3441515" cy="566407"/>
            <a:chOff x="3582801" y="3393538"/>
            <a:chExt cx="2376264" cy="551526"/>
          </a:xfrm>
          <a:solidFill>
            <a:schemeClr val="bg1"/>
          </a:solidFill>
        </p:grpSpPr>
        <p:cxnSp>
          <p:nvCxnSpPr>
            <p:cNvPr id="10" name="Connector: Elbow 10">
              <a:extLst>
                <a:ext uri="{FF2B5EF4-FFF2-40B4-BE49-F238E27FC236}">
                  <a16:creationId xmlns:a16="http://schemas.microsoft.com/office/drawing/2014/main" id="{3EA1A9E0-C9AA-D14A-848F-09B594FB69C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3582801" y="3669301"/>
              <a:ext cx="504055" cy="84006"/>
            </a:xfrm>
            <a:prstGeom prst="bentConnector3">
              <a:avLst>
                <a:gd name="adj1" fmla="val 50000"/>
              </a:avLst>
            </a:prstGeom>
            <a:grpFill/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E3416-B673-8D42-9694-FD6893278C9A}"/>
                </a:ext>
              </a:extLst>
            </p:cNvPr>
            <p:cNvSpPr/>
            <p:nvPr/>
          </p:nvSpPr>
          <p:spPr>
            <a:xfrm>
              <a:off x="4086857" y="3393538"/>
              <a:ext cx="1872208" cy="551526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Submit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jawaban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dapat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dilakukan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selama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periode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jadwal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ujian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online.</a:t>
              </a:r>
              <a:endParaRPr lang="en-ID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5BBD498-5540-B946-8865-C4DC654DEBC5}"/>
              </a:ext>
            </a:extLst>
          </p:cNvPr>
          <p:cNvSpPr txBox="1">
            <a:spLocks/>
          </p:cNvSpPr>
          <p:nvPr/>
        </p:nvSpPr>
        <p:spPr>
          <a:xfrm>
            <a:off x="2611652" y="768621"/>
            <a:ext cx="917413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 err="1"/>
              <a:t>Example</a:t>
            </a:r>
            <a:r>
              <a:rPr lang="id-ID" b="1" dirty="0"/>
              <a:t> </a:t>
            </a:r>
            <a:r>
              <a:rPr lang="id-ID" b="1" dirty="0" err="1"/>
              <a:t>of</a:t>
            </a:r>
            <a:r>
              <a:rPr lang="id-ID" b="1" dirty="0"/>
              <a:t> </a:t>
            </a:r>
            <a:r>
              <a:rPr lang="id-ID" b="1" dirty="0" err="1"/>
              <a:t>Take</a:t>
            </a:r>
            <a:r>
              <a:rPr lang="id-ID" b="1" dirty="0"/>
              <a:t> </a:t>
            </a:r>
            <a:r>
              <a:rPr lang="id-ID" b="1" dirty="0" err="1"/>
              <a:t>Home</a:t>
            </a:r>
            <a:r>
              <a:rPr lang="id-ID" b="1" dirty="0"/>
              <a:t> </a:t>
            </a:r>
            <a:r>
              <a:rPr lang="id-ID" b="1" dirty="0" err="1"/>
              <a:t>Exam</a:t>
            </a:r>
            <a:endParaRPr lang="id-ID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0B18F3-8E85-C24F-B27F-3B087E8E5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6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7"/>
    </mc:Choice>
    <mc:Fallback xmlns="">
      <p:transition spd="slow" advTm="15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DAF0829-A02D-C840-B331-C7FE51FB48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36870" r="14563" b="20457"/>
          <a:stretch/>
        </p:blipFill>
        <p:spPr>
          <a:xfrm>
            <a:off x="3138230" y="1726772"/>
            <a:ext cx="6480720" cy="187220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DBC4DF-F7CC-4C44-8B80-7C5280B34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6" t="26916" r="29525" b="38326"/>
          <a:stretch/>
        </p:blipFill>
        <p:spPr>
          <a:xfrm>
            <a:off x="2850198" y="4096403"/>
            <a:ext cx="3456384" cy="1734826"/>
          </a:xfrm>
          <a:prstGeom prst="rect">
            <a:avLst/>
          </a:prstGeom>
        </p:spPr>
      </p:pic>
      <p:cxnSp>
        <p:nvCxnSpPr>
          <p:cNvPr id="7" name="Connector: Elbow 15">
            <a:extLst>
              <a:ext uri="{FF2B5EF4-FFF2-40B4-BE49-F238E27FC236}">
                <a16:creationId xmlns:a16="http://schemas.microsoft.com/office/drawing/2014/main" id="{3196A7B6-F20C-F344-BE03-02520718921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67248" y="3238939"/>
            <a:ext cx="1379295" cy="884495"/>
          </a:xfrm>
          <a:prstGeom prst="bentConnector3">
            <a:avLst>
              <a:gd name="adj1" fmla="val 1005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A0FA96-2A25-E44F-A6BD-25AE9C7A929A}"/>
              </a:ext>
            </a:extLst>
          </p:cNvPr>
          <p:cNvCxnSpPr>
            <a:cxnSpLocks/>
          </p:cNvCxnSpPr>
          <p:nvPr/>
        </p:nvCxnSpPr>
        <p:spPr>
          <a:xfrm flipV="1">
            <a:off x="6306582" y="4998360"/>
            <a:ext cx="706260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7531F8-5BFE-1E40-826D-1AEDC16DC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842" y="4160850"/>
            <a:ext cx="3417589" cy="166693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F0E5CF-B6E8-8D42-89B8-FE85D53920DE}"/>
              </a:ext>
            </a:extLst>
          </p:cNvPr>
          <p:cNvSpPr txBox="1">
            <a:spLocks/>
          </p:cNvSpPr>
          <p:nvPr/>
        </p:nvSpPr>
        <p:spPr>
          <a:xfrm>
            <a:off x="2611652" y="768621"/>
            <a:ext cx="917413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 err="1"/>
              <a:t>Example</a:t>
            </a:r>
            <a:r>
              <a:rPr lang="id-ID" b="1" dirty="0"/>
              <a:t> </a:t>
            </a:r>
            <a:r>
              <a:rPr lang="id-ID" b="1" dirty="0" err="1"/>
              <a:t>of</a:t>
            </a:r>
            <a:r>
              <a:rPr lang="id-ID" b="1" dirty="0"/>
              <a:t> </a:t>
            </a:r>
            <a:r>
              <a:rPr lang="id-ID" b="1" dirty="0" err="1"/>
              <a:t>Take</a:t>
            </a:r>
            <a:r>
              <a:rPr lang="id-ID" b="1" dirty="0"/>
              <a:t> </a:t>
            </a:r>
            <a:r>
              <a:rPr lang="id-ID" b="1" dirty="0" err="1"/>
              <a:t>Home</a:t>
            </a:r>
            <a:r>
              <a:rPr lang="id-ID" b="1" dirty="0"/>
              <a:t> </a:t>
            </a:r>
            <a:r>
              <a:rPr lang="id-ID" b="1" dirty="0" err="1"/>
              <a:t>Exam</a:t>
            </a:r>
            <a:endParaRPr lang="id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30742D-4F4C-884A-B8B2-A2E50FFA1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5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9"/>
    </mc:Choice>
    <mc:Fallback xmlns="">
      <p:transition spd="slow" advTm="31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853AD7-0347-404E-86BE-8FE905AEC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8473" y="1842834"/>
            <a:ext cx="7731863" cy="21926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77E76FA-36A7-6447-8384-A866FB52B99C}"/>
              </a:ext>
            </a:extLst>
          </p:cNvPr>
          <p:cNvGrpSpPr/>
          <p:nvPr/>
        </p:nvGrpSpPr>
        <p:grpSpPr>
          <a:xfrm flipH="1">
            <a:off x="7557733" y="2795126"/>
            <a:ext cx="3374243" cy="1616681"/>
            <a:chOff x="-3225820" y="1308083"/>
            <a:chExt cx="3758011" cy="1616681"/>
          </a:xfrm>
          <a:solidFill>
            <a:schemeClr val="bg1"/>
          </a:solidFill>
        </p:grpSpPr>
        <p:cxnSp>
          <p:nvCxnSpPr>
            <p:cNvPr id="7" name="Connector: Elbow 13">
              <a:extLst>
                <a:ext uri="{FF2B5EF4-FFF2-40B4-BE49-F238E27FC236}">
                  <a16:creationId xmlns:a16="http://schemas.microsoft.com/office/drawing/2014/main" id="{5B2DD719-4449-8C44-8C6A-108AB09B0492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rot="16200000" flipH="1">
              <a:off x="-148929" y="1802425"/>
              <a:ext cx="1175462" cy="186778"/>
            </a:xfrm>
            <a:prstGeom prst="bentConnector4">
              <a:avLst>
                <a:gd name="adj1" fmla="val 31232"/>
                <a:gd name="adj2" fmla="val 236312"/>
              </a:avLst>
            </a:prstGeom>
            <a:grpFill/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21D116-2AB8-4941-8492-57C12CF05643}"/>
                </a:ext>
              </a:extLst>
            </p:cNvPr>
            <p:cNvSpPr/>
            <p:nvPr/>
          </p:nvSpPr>
          <p:spPr>
            <a:xfrm>
              <a:off x="-3225820" y="2042326"/>
              <a:ext cx="3758011" cy="88243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Pastikan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jawaban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bapak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ibu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sudah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tersimpan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diserver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dengan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klik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link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mengunduh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download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ID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CFEBEFC-428A-164B-9069-E8B466F611EE}"/>
              </a:ext>
            </a:extLst>
          </p:cNvPr>
          <p:cNvGrpSpPr/>
          <p:nvPr/>
        </p:nvGrpSpPr>
        <p:grpSpPr>
          <a:xfrm>
            <a:off x="2676465" y="3417831"/>
            <a:ext cx="3254181" cy="1890548"/>
            <a:chOff x="4342154" y="2546562"/>
            <a:chExt cx="3254181" cy="189054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842585-479B-F14A-80C1-2572918FE2CD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5969244" y="2546562"/>
              <a:ext cx="0" cy="8824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9A74BC-87FE-014F-87D8-33BF081DE32A}"/>
                </a:ext>
              </a:extLst>
            </p:cNvPr>
            <p:cNvSpPr/>
            <p:nvPr/>
          </p:nvSpPr>
          <p:spPr>
            <a:xfrm flipH="1">
              <a:off x="4342154" y="3429000"/>
              <a:ext cx="3254181" cy="100811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Jika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ingin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mengganti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jawaban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dapat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klik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tombol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berikut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melakukan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unggah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upload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ulang</a:t>
              </a:r>
              <a:r>
                <a:rPr lang="id-ID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(slide 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38</a:t>
              </a:r>
              <a:r>
                <a:rPr lang="id-ID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lalu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submit </a:t>
              </a:r>
              <a:r>
                <a:rPr lang="en-US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kembali</a:t>
              </a:r>
              <a:endParaRPr lang="en-ID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DE83E66E-682E-564F-99FE-94E8764D17F1}"/>
              </a:ext>
            </a:extLst>
          </p:cNvPr>
          <p:cNvSpPr txBox="1">
            <a:spLocks/>
          </p:cNvSpPr>
          <p:nvPr/>
        </p:nvSpPr>
        <p:spPr>
          <a:xfrm>
            <a:off x="2611652" y="768621"/>
            <a:ext cx="917413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 err="1"/>
              <a:t>Example</a:t>
            </a:r>
            <a:r>
              <a:rPr lang="id-ID" b="1" dirty="0"/>
              <a:t> </a:t>
            </a:r>
            <a:r>
              <a:rPr lang="id-ID" b="1" dirty="0" err="1"/>
              <a:t>of</a:t>
            </a:r>
            <a:r>
              <a:rPr lang="id-ID" b="1" dirty="0"/>
              <a:t> </a:t>
            </a:r>
            <a:r>
              <a:rPr lang="id-ID" b="1" dirty="0" err="1"/>
              <a:t>Take</a:t>
            </a:r>
            <a:r>
              <a:rPr lang="id-ID" b="1" dirty="0"/>
              <a:t> </a:t>
            </a:r>
            <a:r>
              <a:rPr lang="id-ID" b="1" dirty="0" err="1"/>
              <a:t>Home</a:t>
            </a:r>
            <a:r>
              <a:rPr lang="id-ID" b="1" dirty="0"/>
              <a:t> </a:t>
            </a:r>
            <a:r>
              <a:rPr lang="id-ID" b="1" dirty="0" err="1"/>
              <a:t>Exam</a:t>
            </a:r>
            <a:endParaRPr lang="id-ID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B13DE82-A2C6-544F-A0F6-39337B20D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1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49"/>
    </mc:Choice>
    <mc:Fallback xmlns="">
      <p:transition spd="slow" advTm="33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D4BD2-09FC-534D-9478-994EFD491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818" y="1841650"/>
            <a:ext cx="7701589" cy="3174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FE416D-887A-4146-9186-981354BDB52A}"/>
              </a:ext>
            </a:extLst>
          </p:cNvPr>
          <p:cNvSpPr/>
          <p:nvPr/>
        </p:nvSpPr>
        <p:spPr>
          <a:xfrm flipH="1">
            <a:off x="6431605" y="3672330"/>
            <a:ext cx="792088" cy="247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EB1FC-CDD7-674F-901E-788D17E25941}"/>
              </a:ext>
            </a:extLst>
          </p:cNvPr>
          <p:cNvSpPr txBox="1"/>
          <p:nvPr/>
        </p:nvSpPr>
        <p:spPr>
          <a:xfrm>
            <a:off x="3257006" y="5296993"/>
            <a:ext cx="7393578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Klik tombol ini untuk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ekstension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Proctorio pada browser Chrome. </a:t>
            </a:r>
          </a:p>
        </p:txBody>
      </p:sp>
      <p:cxnSp>
        <p:nvCxnSpPr>
          <p:cNvPr id="7" name="Connector: Elbow 13">
            <a:extLst>
              <a:ext uri="{FF2B5EF4-FFF2-40B4-BE49-F238E27FC236}">
                <a16:creationId xmlns:a16="http://schemas.microsoft.com/office/drawing/2014/main" id="{1F66D1F2-00B0-D241-B490-CF7DE06010FE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H="1" flipV="1">
            <a:off x="7223693" y="3796035"/>
            <a:ext cx="3426891" cy="1824124"/>
          </a:xfrm>
          <a:prstGeom prst="bentConnector3">
            <a:avLst>
              <a:gd name="adj1" fmla="val -667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FF04814F-1EE2-DF4D-902C-2C5B3D22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430" y="508142"/>
            <a:ext cx="6837114" cy="792088"/>
          </a:xfrm>
        </p:spPr>
        <p:txBody>
          <a:bodyPr/>
          <a:lstStyle/>
          <a:p>
            <a:r>
              <a:rPr lang="en-US" b="1" dirty="0"/>
              <a:t>Exam Preparation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A23FAFD-493A-9B4B-AFE4-D16ECA273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2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7"/>
    </mc:Choice>
    <mc:Fallback xmlns="">
      <p:transition spd="slow" advTm="13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4DCF4EC-7079-0142-8334-AF1850788B88}"/>
              </a:ext>
            </a:extLst>
          </p:cNvPr>
          <p:cNvSpPr txBox="1">
            <a:spLocks/>
          </p:cNvSpPr>
          <p:nvPr/>
        </p:nvSpPr>
        <p:spPr>
          <a:xfrm>
            <a:off x="2611652" y="768621"/>
            <a:ext cx="917413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 err="1"/>
              <a:t>Tips</a:t>
            </a:r>
            <a:r>
              <a:rPr lang="id-ID" b="1" dirty="0"/>
              <a:t> For </a:t>
            </a:r>
            <a:r>
              <a:rPr lang="id-ID" b="1" dirty="0" err="1"/>
              <a:t>Exam</a:t>
            </a:r>
            <a:r>
              <a:rPr lang="id-ID" b="1" dirty="0"/>
              <a:t> Online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595B5A7-0AFC-9A43-9774-B6DCBAFD3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651" y="1782591"/>
            <a:ext cx="8899991" cy="2503659"/>
          </a:xfrm>
        </p:spPr>
        <p:txBody>
          <a:bodyPr>
            <a:normAutofit/>
          </a:bodyPr>
          <a:lstStyle/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mencoba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menutup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kamera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tenang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orang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berisik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/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bapak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Berpakaian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sopan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Berintegritas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mengerjakan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sendirian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0400" lvl="1" indent="-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Berdoa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5C78A50-F814-4A44-9B4C-E341494EB8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6"/>
    </mc:Choice>
    <mc:Fallback xmlns="">
      <p:transition spd="slow" advTm="43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271814C-9891-EA4D-B8A9-0093A8539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857" y="3148557"/>
            <a:ext cx="6914034" cy="223139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6DF4D8-3ABD-9043-BD10-81CAAF394C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23"/>
    </mc:Choice>
    <mc:Fallback xmlns="">
      <p:transition spd="slow" advTm="12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C682D5-9C87-D94D-BD06-D9BDC3E8C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049" y="2228271"/>
            <a:ext cx="2592502" cy="373647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310B73D-1544-D34D-ADD0-D5589FE2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049" y="694431"/>
            <a:ext cx="6837114" cy="792088"/>
          </a:xfrm>
        </p:spPr>
        <p:txBody>
          <a:bodyPr/>
          <a:lstStyle/>
          <a:p>
            <a:r>
              <a:rPr lang="id-ID" b="1" dirty="0" err="1"/>
              <a:t>Login</a:t>
            </a:r>
            <a:r>
              <a:rPr lang="id-ID" b="1" dirty="0"/>
              <a:t> LMS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0BEEC-D468-D349-ACA4-3AE0B51F1747}"/>
              </a:ext>
            </a:extLst>
          </p:cNvPr>
          <p:cNvSpPr txBox="1"/>
          <p:nvPr/>
        </p:nvSpPr>
        <p:spPr>
          <a:xfrm>
            <a:off x="5589192" y="3751471"/>
            <a:ext cx="1758815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Binusian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E-mail</a:t>
            </a:r>
            <a:endParaRPr lang="id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92FCAC-DBF2-6849-B097-756D9660799E}"/>
              </a:ext>
            </a:extLst>
          </p:cNvPr>
          <p:cNvSpPr txBox="1"/>
          <p:nvPr/>
        </p:nvSpPr>
        <p:spPr>
          <a:xfrm>
            <a:off x="5589192" y="4219523"/>
            <a:ext cx="126669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id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5C4063-E765-7C49-801F-A8F81E27A1A3}"/>
              </a:ext>
            </a:extLst>
          </p:cNvPr>
          <p:cNvSpPr txBox="1"/>
          <p:nvPr/>
        </p:nvSpPr>
        <p:spPr>
          <a:xfrm>
            <a:off x="5612559" y="4687576"/>
            <a:ext cx="91723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Klik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id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42E308-F19B-B340-9D68-A2CE7C5602C3}"/>
              </a:ext>
            </a:extLst>
          </p:cNvPr>
          <p:cNvCxnSpPr>
            <a:endCxn id="16" idx="1"/>
          </p:cNvCxnSpPr>
          <p:nvPr/>
        </p:nvCxnSpPr>
        <p:spPr>
          <a:xfrm>
            <a:off x="4891755" y="4358022"/>
            <a:ext cx="697437" cy="15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FDE79E-335C-B74C-B826-0AF1F608D8AB}"/>
              </a:ext>
            </a:extLst>
          </p:cNvPr>
          <p:cNvCxnSpPr>
            <a:endCxn id="15" idx="1"/>
          </p:cNvCxnSpPr>
          <p:nvPr/>
        </p:nvCxnSpPr>
        <p:spPr>
          <a:xfrm>
            <a:off x="4891755" y="3889970"/>
            <a:ext cx="697437" cy="15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A892120-E74B-724F-831B-8442BD35B3C7}"/>
              </a:ext>
            </a:extLst>
          </p:cNvPr>
          <p:cNvSpPr txBox="1"/>
          <p:nvPr/>
        </p:nvSpPr>
        <p:spPr>
          <a:xfrm>
            <a:off x="7819904" y="3751471"/>
            <a:ext cx="269626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A6C3D3-241C-7E44-9187-335DEA5D21DA}"/>
              </a:ext>
            </a:extLst>
          </p:cNvPr>
          <p:cNvSpPr txBox="1"/>
          <p:nvPr/>
        </p:nvSpPr>
        <p:spPr>
          <a:xfrm>
            <a:off x="7349444" y="4219522"/>
            <a:ext cx="269626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58D12D-120C-CB46-BF9C-7E59C9A7007F}"/>
              </a:ext>
            </a:extLst>
          </p:cNvPr>
          <p:cNvSpPr txBox="1"/>
          <p:nvPr/>
        </p:nvSpPr>
        <p:spPr>
          <a:xfrm>
            <a:off x="6807213" y="4689460"/>
            <a:ext cx="269626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id-ID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39BF50-23F2-3547-A802-62D476AFE84A}"/>
              </a:ext>
            </a:extLst>
          </p:cNvPr>
          <p:cNvCxnSpPr>
            <a:endCxn id="17" idx="1"/>
          </p:cNvCxnSpPr>
          <p:nvPr/>
        </p:nvCxnSpPr>
        <p:spPr>
          <a:xfrm>
            <a:off x="4891755" y="4820559"/>
            <a:ext cx="720804" cy="20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5CD587-F5D6-5345-BE5F-6948FE05CF4C}"/>
              </a:ext>
            </a:extLst>
          </p:cNvPr>
          <p:cNvSpPr txBox="1"/>
          <p:nvPr/>
        </p:nvSpPr>
        <p:spPr>
          <a:xfrm>
            <a:off x="2599049" y="1640407"/>
            <a:ext cx="926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Ketik 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https://ol.binus.ac.id/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browser bapak/ibu untuk mengakses laman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id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E48329-AB28-F246-9965-FDC2628EB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94"/>
    </mc:Choice>
    <mc:Fallback xmlns="">
      <p:transition spd="slow" advTm="30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A3AE34AC-2F72-2D4E-942A-AEF551C9E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00" y="825660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/>
              <a:t>BINUS </a:t>
            </a:r>
            <a:r>
              <a:rPr lang="en-US" b="1" dirty="0"/>
              <a:t>Online Learning Online Exam</a:t>
            </a:r>
            <a:endParaRPr lang="id-ID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A942D3-35E1-1F45-AA47-9C1337B9F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600" y="2437237"/>
            <a:ext cx="2857899" cy="33246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D7D414-9478-4447-830B-DAE9ACF376E4}"/>
              </a:ext>
            </a:extLst>
          </p:cNvPr>
          <p:cNvSpPr/>
          <p:nvPr/>
        </p:nvSpPr>
        <p:spPr>
          <a:xfrm>
            <a:off x="2697316" y="3949405"/>
            <a:ext cx="2286366" cy="5040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9" name="Connector: Elbow 8">
            <a:extLst>
              <a:ext uri="{FF2B5EF4-FFF2-40B4-BE49-F238E27FC236}">
                <a16:creationId xmlns:a16="http://schemas.microsoft.com/office/drawing/2014/main" id="{293498E2-A54C-374F-AF32-C4041EA10553}"/>
              </a:ext>
            </a:extLst>
          </p:cNvPr>
          <p:cNvCxnSpPr>
            <a:cxnSpLocks/>
          </p:cNvCxnSpPr>
          <p:nvPr/>
        </p:nvCxnSpPr>
        <p:spPr>
          <a:xfrm flipV="1">
            <a:off x="4983682" y="3031303"/>
            <a:ext cx="1440160" cy="117013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444304B7-F46B-1A41-BCD6-A06AEDD777C6}"/>
              </a:ext>
            </a:extLst>
          </p:cNvPr>
          <p:cNvSpPr/>
          <p:nvPr/>
        </p:nvSpPr>
        <p:spPr>
          <a:xfrm>
            <a:off x="6423842" y="2846567"/>
            <a:ext cx="2028216" cy="3639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Menu LMS</a:t>
            </a:r>
            <a:endParaRPr lang="en-ID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1A28E4-95D3-5045-9043-7FBD423A7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1"/>
    </mc:Choice>
    <mc:Fallback xmlns="">
      <p:transition spd="slow" advTm="11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E0B3E7-69F3-5542-99F9-01B1A30D052B}"/>
              </a:ext>
            </a:extLst>
          </p:cNvPr>
          <p:cNvSpPr/>
          <p:nvPr/>
        </p:nvSpPr>
        <p:spPr>
          <a:xfrm rot="10800000">
            <a:off x="6426891" y="3855321"/>
            <a:ext cx="504056" cy="202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430E4A-26EB-7947-AB5A-3152B1CCBC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4"/>
          <a:stretch/>
        </p:blipFill>
        <p:spPr>
          <a:xfrm>
            <a:off x="6023992" y="3556221"/>
            <a:ext cx="4593028" cy="2254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6CB9AA-646F-0B49-BECF-45658066A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2498890"/>
            <a:ext cx="3528391" cy="33116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97B363-D181-AA45-822B-60B8669BAC11}"/>
              </a:ext>
            </a:extLst>
          </p:cNvPr>
          <p:cNvSpPr/>
          <p:nvPr/>
        </p:nvSpPr>
        <p:spPr>
          <a:xfrm>
            <a:off x="4331804" y="2836141"/>
            <a:ext cx="1404156" cy="430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B13C47-FE97-804C-96DC-F6C085C43FA9}"/>
              </a:ext>
            </a:extLst>
          </p:cNvPr>
          <p:cNvSpPr/>
          <p:nvPr/>
        </p:nvSpPr>
        <p:spPr>
          <a:xfrm>
            <a:off x="6456040" y="3855321"/>
            <a:ext cx="360040" cy="202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6" name="Connector: Elbow 26">
            <a:extLst>
              <a:ext uri="{FF2B5EF4-FFF2-40B4-BE49-F238E27FC236}">
                <a16:creationId xmlns:a16="http://schemas.microsoft.com/office/drawing/2014/main" id="{001EF80C-20E1-A842-98C0-69DA5DC6B878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>
            <a:off x="5735960" y="3051612"/>
            <a:ext cx="900100" cy="80370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4F055D-DE3B-7641-8011-1420753C6613}"/>
              </a:ext>
            </a:extLst>
          </p:cNvPr>
          <p:cNvSpPr txBox="1"/>
          <p:nvPr/>
        </p:nvSpPr>
        <p:spPr>
          <a:xfrm>
            <a:off x="2479698" y="1649041"/>
            <a:ext cx="813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 Exam - &gt; Exam Schedule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jadwal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ujian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masuk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Exam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389EEF2-5D0D-A84F-AB7F-37AD11CD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609" y="748856"/>
            <a:ext cx="9174136" cy="792088"/>
          </a:xfrm>
        </p:spPr>
        <p:txBody>
          <a:bodyPr>
            <a:normAutofit/>
          </a:bodyPr>
          <a:lstStyle/>
          <a:p>
            <a:r>
              <a:rPr lang="id-ID" b="1" dirty="0" err="1"/>
              <a:t>Student</a:t>
            </a:r>
            <a:r>
              <a:rPr lang="id-ID" b="1" dirty="0"/>
              <a:t> </a:t>
            </a:r>
            <a:r>
              <a:rPr lang="id-ID" b="1" dirty="0" err="1"/>
              <a:t>Exam</a:t>
            </a:r>
            <a:r>
              <a:rPr lang="id-ID" b="1" dirty="0"/>
              <a:t> Schedule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C45471-AA7F-C448-B86F-B6385E19C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26"/>
    </mc:Choice>
    <mc:Fallback xmlns="">
      <p:transition spd="slow" advTm="25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C8E1554-283B-744F-9AB4-8F577E0AD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712" y="1992233"/>
            <a:ext cx="7779588" cy="33175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6169BA-0EDB-9B47-A405-DA25B0720ACE}"/>
              </a:ext>
            </a:extLst>
          </p:cNvPr>
          <p:cNvSpPr txBox="1"/>
          <p:nvPr/>
        </p:nvSpPr>
        <p:spPr>
          <a:xfrm>
            <a:off x="7115842" y="2615122"/>
            <a:ext cx="161232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sz="1400"/>
              <a:t>Pilih periode ujian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066F85-C15D-4B4F-A36F-0B553C463135}"/>
              </a:ext>
            </a:extLst>
          </p:cNvPr>
          <p:cNvSpPr/>
          <p:nvPr/>
        </p:nvSpPr>
        <p:spPr>
          <a:xfrm>
            <a:off x="9187279" y="4545718"/>
            <a:ext cx="55211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85F8E5-8B2D-3D4A-B574-3C60895060A8}"/>
              </a:ext>
            </a:extLst>
          </p:cNvPr>
          <p:cNvSpPr txBox="1"/>
          <p:nvPr/>
        </p:nvSpPr>
        <p:spPr>
          <a:xfrm>
            <a:off x="8298596" y="5521523"/>
            <a:ext cx="2329484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d-ID" sz="1400"/>
              <a:t>Melihat informasi</a:t>
            </a:r>
            <a:r>
              <a:rPr lang="en-US" sz="1400"/>
              <a:t> detail</a:t>
            </a:r>
            <a:r>
              <a:rPr lang="id-ID" sz="1400"/>
              <a:t> ujian</a:t>
            </a:r>
          </a:p>
        </p:txBody>
      </p:sp>
      <p:cxnSp>
        <p:nvCxnSpPr>
          <p:cNvPr id="25" name="Connector: Elbow 21">
            <a:extLst>
              <a:ext uri="{FF2B5EF4-FFF2-40B4-BE49-F238E27FC236}">
                <a16:creationId xmlns:a16="http://schemas.microsoft.com/office/drawing/2014/main" id="{76BDFE4F-0AD6-DD4E-AEF5-43E4DB4F33D6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5400000">
            <a:off x="9119453" y="5177636"/>
            <a:ext cx="687773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8FFF0BA-831C-E94F-824D-289B23A7DDE1}"/>
              </a:ext>
            </a:extLst>
          </p:cNvPr>
          <p:cNvSpPr/>
          <p:nvPr/>
        </p:nvSpPr>
        <p:spPr>
          <a:xfrm>
            <a:off x="10488378" y="4548812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CF508F-FDB3-C743-A061-5A7A044D52B4}"/>
              </a:ext>
            </a:extLst>
          </p:cNvPr>
          <p:cNvSpPr txBox="1"/>
          <p:nvPr/>
        </p:nvSpPr>
        <p:spPr>
          <a:xfrm>
            <a:off x="9187279" y="3252485"/>
            <a:ext cx="3032521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sz="1400" dirty="0"/>
              <a:t>Klik Start </a:t>
            </a:r>
            <a:r>
              <a:rPr lang="id-ID" sz="1400" dirty="0" err="1"/>
              <a:t>Exam</a:t>
            </a:r>
            <a:r>
              <a:rPr lang="id-ID" sz="1400" dirty="0"/>
              <a:t> untuk memulai ujian</a:t>
            </a:r>
          </a:p>
        </p:txBody>
      </p:sp>
      <p:cxnSp>
        <p:nvCxnSpPr>
          <p:cNvPr id="28" name="Connector: Elbow 29">
            <a:extLst>
              <a:ext uri="{FF2B5EF4-FFF2-40B4-BE49-F238E27FC236}">
                <a16:creationId xmlns:a16="http://schemas.microsoft.com/office/drawing/2014/main" id="{A5D46E0A-7771-924C-885F-1BF6A8F9BB3F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 rot="16200000" flipH="1">
            <a:off x="10209696" y="4054106"/>
            <a:ext cx="988550" cy="86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C56AE90-866C-764A-A938-CC1AABE2E6C6}"/>
              </a:ext>
            </a:extLst>
          </p:cNvPr>
          <p:cNvSpPr txBox="1"/>
          <p:nvPr/>
        </p:nvSpPr>
        <p:spPr>
          <a:xfrm>
            <a:off x="7115842" y="2952371"/>
            <a:ext cx="288032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d-ID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CD0977-FD72-A54C-AE47-8DC404CA8B2C}"/>
              </a:ext>
            </a:extLst>
          </p:cNvPr>
          <p:cNvSpPr txBox="1"/>
          <p:nvPr/>
        </p:nvSpPr>
        <p:spPr>
          <a:xfrm>
            <a:off x="8102392" y="5251831"/>
            <a:ext cx="288032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d-ID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035868-C2C6-BD4D-BC72-F1D1534B47B4}"/>
              </a:ext>
            </a:extLst>
          </p:cNvPr>
          <p:cNvSpPr txBox="1"/>
          <p:nvPr/>
        </p:nvSpPr>
        <p:spPr>
          <a:xfrm>
            <a:off x="10591358" y="2962052"/>
            <a:ext cx="288032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id-ID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050EE4-3FA8-C042-A8AD-335A0FEE35BF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922007" y="2922899"/>
            <a:ext cx="0" cy="3295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52D36E0C-BCFE-0340-8EA7-3EF56331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650" y="840163"/>
            <a:ext cx="9174136" cy="792088"/>
          </a:xfrm>
        </p:spPr>
        <p:txBody>
          <a:bodyPr>
            <a:normAutofit/>
          </a:bodyPr>
          <a:lstStyle/>
          <a:p>
            <a:r>
              <a:rPr lang="en-US" b="1" dirty="0"/>
              <a:t>Student</a:t>
            </a:r>
            <a:r>
              <a:rPr lang="id-ID" b="1" dirty="0"/>
              <a:t> </a:t>
            </a:r>
            <a:r>
              <a:rPr lang="en-US" b="1" noProof="1"/>
              <a:t>Exam</a:t>
            </a:r>
            <a:r>
              <a:rPr lang="id-ID" b="1" dirty="0"/>
              <a:t> Schedule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0AAE31-2DB1-7244-9447-90C04E90A9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0" y="1992233"/>
            <a:ext cx="2465241" cy="45844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FE022D-7964-7844-B4CB-5F57A4D40D70}"/>
              </a:ext>
            </a:extLst>
          </p:cNvPr>
          <p:cNvCxnSpPr/>
          <p:nvPr/>
        </p:nvCxnSpPr>
        <p:spPr>
          <a:xfrm flipV="1">
            <a:off x="2857500" y="3229370"/>
            <a:ext cx="764931" cy="7623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00CF20-237A-154F-90B4-C60AA599D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8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85"/>
    </mc:Choice>
    <mc:Fallback xmlns="">
      <p:transition spd="slow" advTm="41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3FC14B8-1D19-7746-A4D7-FF48BB63A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541" y="1430815"/>
            <a:ext cx="3446140" cy="3164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9E750B-831C-4D42-A5C6-307860946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246" y="4595095"/>
            <a:ext cx="3446140" cy="18097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4F54E2-08E0-4C40-9C1E-8196AB59354B}"/>
              </a:ext>
            </a:extLst>
          </p:cNvPr>
          <p:cNvSpPr txBox="1"/>
          <p:nvPr/>
        </p:nvSpPr>
        <p:spPr>
          <a:xfrm>
            <a:off x="2638650" y="1798469"/>
            <a:ext cx="53718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 berisi  periode, mata kuliah, kelas, </a:t>
            </a:r>
          </a:p>
          <a:p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durasi, tipe soal, jumlah soal dan bobot soal serta terdapat Syarat &amp; Ketentuan dalam bahasa </a:t>
            </a:r>
            <a:r>
              <a:rPr lang="id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indonesia</a:t>
            </a:r>
            <a:r>
              <a:rPr lang="id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bahasa inggris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85B2315-34C4-644D-B917-383E2D8FDE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726" y="2709794"/>
            <a:ext cx="3563057" cy="2883232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C2792C5D-F6EC-584A-8FEB-B5CA765A2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650" y="840163"/>
            <a:ext cx="2601260" cy="792088"/>
          </a:xfrm>
        </p:spPr>
        <p:txBody>
          <a:bodyPr>
            <a:normAutofit/>
          </a:bodyPr>
          <a:lstStyle/>
          <a:p>
            <a:r>
              <a:rPr lang="en-US" b="1" dirty="0"/>
              <a:t>Exam Info</a:t>
            </a:r>
            <a:endParaRPr lang="id-ID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449C55-CEFB-CF44-A52F-D3C5064DB9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3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24"/>
    </mc:Choice>
    <mc:Fallback xmlns="">
      <p:transition spd="slow" advTm="28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8AE1032-A8B9-5B44-B340-1FD84514A10A}" vid="{64BC4D9F-7E3C-A64B-B322-C9A2C85C8C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CF75E400C5F940934CD3D009EE2201" ma:contentTypeVersion="4" ma:contentTypeDescription="Create a new document." ma:contentTypeScope="" ma:versionID="ca52fb10ea9388c6bf5d8799d59b1c9c">
  <xsd:schema xmlns:xsd="http://www.w3.org/2001/XMLSchema" xmlns:xs="http://www.w3.org/2001/XMLSchema" xmlns:p="http://schemas.microsoft.com/office/2006/metadata/properties" xmlns:ns2="ccfc80d3-9903-44fb-85fc-82e4af35ff12" xmlns:ns3="3fa2cb4a-8b32-4695-9a8f-7accf9303d9b" targetNamespace="http://schemas.microsoft.com/office/2006/metadata/properties" ma:root="true" ma:fieldsID="e32e1734ec93d57af2d146ca96eed70c" ns2:_="" ns3:_="">
    <xsd:import namespace="ccfc80d3-9903-44fb-85fc-82e4af35ff12"/>
    <xsd:import namespace="3fa2cb4a-8b32-4695-9a8f-7accf9303d9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fc80d3-9903-44fb-85fc-82e4af35ff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a2cb4a-8b32-4695-9a8f-7accf9303d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534171-D8A8-45DA-8FD0-C83BD6B334F6}"/>
</file>

<file path=customXml/itemProps2.xml><?xml version="1.0" encoding="utf-8"?>
<ds:datastoreItem xmlns:ds="http://schemas.openxmlformats.org/officeDocument/2006/customXml" ds:itemID="{5085ED0F-157F-49F3-AF62-CBA5CCABFE61}"/>
</file>

<file path=customXml/itemProps3.xml><?xml version="1.0" encoding="utf-8"?>
<ds:datastoreItem xmlns:ds="http://schemas.openxmlformats.org/officeDocument/2006/customXml" ds:itemID="{727569FC-32C4-4382-A3DB-EE88A648A64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2573</TotalTime>
  <Words>2097</Words>
  <Application>Microsoft Macintosh PowerPoint</Application>
  <PresentationFormat>Widescreen</PresentationFormat>
  <Paragraphs>273</Paragraphs>
  <Slides>41</Slides>
  <Notes>33</Notes>
  <HiddenSlides>0</HiddenSlides>
  <MMClips>41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Theme1</vt:lpstr>
      <vt:lpstr>Panduan Online Exam  Mahasiswa versi R6 July, 20th 2020</vt:lpstr>
      <vt:lpstr>Exam Preparation</vt:lpstr>
      <vt:lpstr>Exam Preparation</vt:lpstr>
      <vt:lpstr>Exam Preparation</vt:lpstr>
      <vt:lpstr>Login LMS</vt:lpstr>
      <vt:lpstr>BINUS Online Learning Online Exam</vt:lpstr>
      <vt:lpstr>Student Exam Schedule</vt:lpstr>
      <vt:lpstr>Student Exam Schedule</vt:lpstr>
      <vt:lpstr>Exam Info</vt:lpstr>
      <vt:lpstr>Action Status</vt:lpstr>
      <vt:lpstr>Start Exam</vt:lpstr>
      <vt:lpstr>Speed Test</vt:lpstr>
      <vt:lpstr>Face Documentation</vt:lpstr>
      <vt:lpstr>Exam Pre-Check</vt:lpstr>
      <vt:lpstr>Exam Pre-Check</vt:lpstr>
      <vt:lpstr>Exam Pre-Check</vt:lpstr>
      <vt:lpstr>Exam Pre-Check</vt:lpstr>
      <vt:lpstr>Exam Pre-Check</vt:lpstr>
      <vt:lpstr>Exam Pre-Check</vt:lpstr>
      <vt:lpstr>Share Screen Permission on Mac</vt:lpstr>
      <vt:lpstr>Share Screen Permission on Mac</vt:lpstr>
      <vt:lpstr>Exam Pre-Check</vt:lpstr>
      <vt:lpstr>Exam Pre-Check</vt:lpstr>
      <vt:lpstr>Exam Pre-Check</vt:lpstr>
      <vt:lpstr>Exam Pre-Check</vt:lpstr>
      <vt:lpstr>Student Examination</vt:lpstr>
      <vt:lpstr>Student Examination</vt:lpstr>
      <vt:lpstr>Example of Multiple Choice Question</vt:lpstr>
      <vt:lpstr>PowerPoint Presentation</vt:lpstr>
      <vt:lpstr>PowerPoint Presentation</vt:lpstr>
      <vt:lpstr>PowerPoint Presentation</vt:lpstr>
      <vt:lpstr>PowerPoint Presentation</vt:lpstr>
      <vt:lpstr>Student Examination</vt:lpstr>
      <vt:lpstr>Exam Review</vt:lpstr>
      <vt:lpstr>Exam Review</vt:lpstr>
      <vt:lpstr>Exam Review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Wihendro</cp:lastModifiedBy>
  <cp:revision>239</cp:revision>
  <dcterms:created xsi:type="dcterms:W3CDTF">2018-12-15T11:14:17Z</dcterms:created>
  <dcterms:modified xsi:type="dcterms:W3CDTF">2020-07-24T12:18:33Z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0x01010022CF75E400C5F940934CD3D009EE2201</vt:lpwstr>
  </property>
</Properties>
</file>